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7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890"/>
    <a:srgbClr val="2B6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42970A-C3D7-4EA8-8D6E-32421EC4DB47}" v="5" dt="2026-10-12T08:50:14.53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3174" y="84"/>
      </p:cViewPr>
      <p:guideLst>
        <p:guide orient="horz" pos="4763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ziska Müller" userId="131ce9ad-e1af-4870-ab6c-d8ac8878dac8" providerId="ADAL" clId="{EE7FC01F-F12A-4183-B818-CDB1EE2B8C9F}"/>
    <pc:docChg chg="undo custSel modSld">
      <pc:chgData name="Franziska Müller" userId="131ce9ad-e1af-4870-ab6c-d8ac8878dac8" providerId="ADAL" clId="{EE7FC01F-F12A-4183-B818-CDB1EE2B8C9F}" dt="2026-10-12T08:50:20.258" v="71" actId="22"/>
      <pc:docMkLst>
        <pc:docMk/>
      </pc:docMkLst>
      <pc:sldChg chg="addSp delSp modSp mod">
        <pc:chgData name="Franziska Müller" userId="131ce9ad-e1af-4870-ab6c-d8ac8878dac8" providerId="ADAL" clId="{EE7FC01F-F12A-4183-B818-CDB1EE2B8C9F}" dt="2026-10-12T08:50:19.215" v="70" actId="22"/>
        <pc:sldMkLst>
          <pc:docMk/>
          <pc:sldMk cId="2635497262" sldId="266"/>
        </pc:sldMkLst>
        <pc:spChg chg="add">
          <ac:chgData name="Franziska Müller" userId="131ce9ad-e1af-4870-ab6c-d8ac8878dac8" providerId="ADAL" clId="{EE7FC01F-F12A-4183-B818-CDB1EE2B8C9F}" dt="2026-10-12T08:50:19.215" v="70" actId="22"/>
          <ac:spMkLst>
            <pc:docMk/>
            <pc:sldMk cId="2635497262" sldId="266"/>
            <ac:spMk id="5" creationId="{019E9409-F678-3425-CBE1-39F08A01E6D0}"/>
          </ac:spMkLst>
        </pc:spChg>
        <pc:spChg chg="add del">
          <ac:chgData name="Franziska Müller" userId="131ce9ad-e1af-4870-ab6c-d8ac8878dac8" providerId="ADAL" clId="{EE7FC01F-F12A-4183-B818-CDB1EE2B8C9F}" dt="2026-10-12T08:50:18.400" v="69" actId="478"/>
          <ac:spMkLst>
            <pc:docMk/>
            <pc:sldMk cId="2635497262" sldId="266"/>
            <ac:spMk id="6" creationId="{3B7069E6-BC3F-EBEE-4C11-47DC4D75862B}"/>
          </ac:spMkLst>
        </pc:spChg>
        <pc:spChg chg="add">
          <ac:chgData name="Franziska Müller" userId="131ce9ad-e1af-4870-ab6c-d8ac8878dac8" providerId="ADAL" clId="{EE7FC01F-F12A-4183-B818-CDB1EE2B8C9F}" dt="2026-10-12T08:50:19.215" v="70" actId="22"/>
          <ac:spMkLst>
            <pc:docMk/>
            <pc:sldMk cId="2635497262" sldId="266"/>
            <ac:spMk id="8" creationId="{718AF0A8-BC0B-37C0-F5D2-9B00610187D7}"/>
          </ac:spMkLst>
        </pc:spChg>
        <pc:spChg chg="add">
          <ac:chgData name="Franziska Müller" userId="131ce9ad-e1af-4870-ab6c-d8ac8878dac8" providerId="ADAL" clId="{EE7FC01F-F12A-4183-B818-CDB1EE2B8C9F}" dt="2026-10-12T08:50:19.215" v="70" actId="22"/>
          <ac:spMkLst>
            <pc:docMk/>
            <pc:sldMk cId="2635497262" sldId="266"/>
            <ac:spMk id="10" creationId="{3A01FA37-F3DC-CB0F-86E1-5E4D13A36DBE}"/>
          </ac:spMkLst>
        </pc:spChg>
        <pc:spChg chg="add">
          <ac:chgData name="Franziska Müller" userId="131ce9ad-e1af-4870-ab6c-d8ac8878dac8" providerId="ADAL" clId="{EE7FC01F-F12A-4183-B818-CDB1EE2B8C9F}" dt="2026-10-12T08:50:19.215" v="70" actId="22"/>
          <ac:spMkLst>
            <pc:docMk/>
            <pc:sldMk cId="2635497262" sldId="266"/>
            <ac:spMk id="12" creationId="{900588D4-5D60-AD10-FF9D-638F64C12ED2}"/>
          </ac:spMkLst>
        </pc:spChg>
        <pc:spChg chg="add">
          <ac:chgData name="Franziska Müller" userId="131ce9ad-e1af-4870-ab6c-d8ac8878dac8" providerId="ADAL" clId="{EE7FC01F-F12A-4183-B818-CDB1EE2B8C9F}" dt="2026-10-12T08:50:19.215" v="70" actId="22"/>
          <ac:spMkLst>
            <pc:docMk/>
            <pc:sldMk cId="2635497262" sldId="266"/>
            <ac:spMk id="14" creationId="{90DC7B9A-0552-CDF8-5038-E6F723390F25}"/>
          </ac:spMkLst>
        </pc:spChg>
        <pc:spChg chg="add">
          <ac:chgData name="Franziska Müller" userId="131ce9ad-e1af-4870-ab6c-d8ac8878dac8" providerId="ADAL" clId="{EE7FC01F-F12A-4183-B818-CDB1EE2B8C9F}" dt="2026-10-12T08:50:19.215" v="70" actId="22"/>
          <ac:spMkLst>
            <pc:docMk/>
            <pc:sldMk cId="2635497262" sldId="266"/>
            <ac:spMk id="16" creationId="{5AB4DD8F-64F9-9D20-2232-E3A912508762}"/>
          </ac:spMkLst>
        </pc:spChg>
        <pc:spChg chg="add del">
          <ac:chgData name="Franziska Müller" userId="131ce9ad-e1af-4870-ab6c-d8ac8878dac8" providerId="ADAL" clId="{EE7FC01F-F12A-4183-B818-CDB1EE2B8C9F}" dt="2026-10-12T08:50:18.400" v="69" actId="478"/>
          <ac:spMkLst>
            <pc:docMk/>
            <pc:sldMk cId="2635497262" sldId="266"/>
            <ac:spMk id="19" creationId="{36CD89B3-B400-FED1-1DAE-9799CF43C643}"/>
          </ac:spMkLst>
        </pc:spChg>
        <pc:spChg chg="add">
          <ac:chgData name="Franziska Müller" userId="131ce9ad-e1af-4870-ab6c-d8ac8878dac8" providerId="ADAL" clId="{EE7FC01F-F12A-4183-B818-CDB1EE2B8C9F}" dt="2026-10-12T08:50:19.215" v="70" actId="22"/>
          <ac:spMkLst>
            <pc:docMk/>
            <pc:sldMk cId="2635497262" sldId="266"/>
            <ac:spMk id="20" creationId="{EBA48609-43D0-4420-9AB0-DF9C563E586D}"/>
          </ac:spMkLst>
        </pc:spChg>
        <pc:spChg chg="del">
          <ac:chgData name="Franziska Müller" userId="131ce9ad-e1af-4870-ab6c-d8ac8878dac8" providerId="ADAL" clId="{EE7FC01F-F12A-4183-B818-CDB1EE2B8C9F}" dt="2026-10-12T08:50:18.400" v="69" actId="478"/>
          <ac:spMkLst>
            <pc:docMk/>
            <pc:sldMk cId="2635497262" sldId="266"/>
            <ac:spMk id="21" creationId="{BBF7CB41-BFFC-E5CE-6C3E-25212B2619C8}"/>
          </ac:spMkLst>
        </pc:spChg>
        <pc:spChg chg="add del">
          <ac:chgData name="Franziska Müller" userId="131ce9ad-e1af-4870-ab6c-d8ac8878dac8" providerId="ADAL" clId="{EE7FC01F-F12A-4183-B818-CDB1EE2B8C9F}" dt="2026-10-12T08:50:18.400" v="69" actId="478"/>
          <ac:spMkLst>
            <pc:docMk/>
            <pc:sldMk cId="2635497262" sldId="266"/>
            <ac:spMk id="23" creationId="{1D27178C-B66B-11EA-A232-A10C95DDC96D}"/>
          </ac:spMkLst>
        </pc:spChg>
        <pc:spChg chg="add">
          <ac:chgData name="Franziska Müller" userId="131ce9ad-e1af-4870-ab6c-d8ac8878dac8" providerId="ADAL" clId="{EE7FC01F-F12A-4183-B818-CDB1EE2B8C9F}" dt="2026-10-12T08:50:19.215" v="70" actId="22"/>
          <ac:spMkLst>
            <pc:docMk/>
            <pc:sldMk cId="2635497262" sldId="266"/>
            <ac:spMk id="24" creationId="{AED465C0-3664-882D-DA47-1857F132170C}"/>
          </ac:spMkLst>
        </pc:spChg>
        <pc:spChg chg="add del">
          <ac:chgData name="Franziska Müller" userId="131ce9ad-e1af-4870-ab6c-d8ac8878dac8" providerId="ADAL" clId="{EE7FC01F-F12A-4183-B818-CDB1EE2B8C9F}" dt="2026-10-12T08:50:18.400" v="69" actId="478"/>
          <ac:spMkLst>
            <pc:docMk/>
            <pc:sldMk cId="2635497262" sldId="266"/>
            <ac:spMk id="25" creationId="{09B873D0-5B05-C939-62E0-CF4CBF2C3EB2}"/>
          </ac:spMkLst>
        </pc:spChg>
        <pc:spChg chg="add del">
          <ac:chgData name="Franziska Müller" userId="131ce9ad-e1af-4870-ab6c-d8ac8878dac8" providerId="ADAL" clId="{EE7FC01F-F12A-4183-B818-CDB1EE2B8C9F}" dt="2026-10-12T08:50:18.400" v="69" actId="478"/>
          <ac:spMkLst>
            <pc:docMk/>
            <pc:sldMk cId="2635497262" sldId="266"/>
            <ac:spMk id="27" creationId="{65728B45-6A81-E78B-0ABD-9E85A76435D8}"/>
          </ac:spMkLst>
        </pc:spChg>
        <pc:spChg chg="add">
          <ac:chgData name="Franziska Müller" userId="131ce9ad-e1af-4870-ab6c-d8ac8878dac8" providerId="ADAL" clId="{EE7FC01F-F12A-4183-B818-CDB1EE2B8C9F}" dt="2026-10-12T08:50:19.215" v="70" actId="22"/>
          <ac:spMkLst>
            <pc:docMk/>
            <pc:sldMk cId="2635497262" sldId="266"/>
            <ac:spMk id="28" creationId="{42251FFE-66E9-6832-3E93-B2B6D00D1702}"/>
          </ac:spMkLst>
        </pc:spChg>
        <pc:spChg chg="add del">
          <ac:chgData name="Franziska Müller" userId="131ce9ad-e1af-4870-ab6c-d8ac8878dac8" providerId="ADAL" clId="{EE7FC01F-F12A-4183-B818-CDB1EE2B8C9F}" dt="2026-10-12T08:50:18.400" v="69" actId="478"/>
          <ac:spMkLst>
            <pc:docMk/>
            <pc:sldMk cId="2635497262" sldId="266"/>
            <ac:spMk id="32" creationId="{D2F532E5-0DA6-895B-0C43-CB9817A41850}"/>
          </ac:spMkLst>
        </pc:spChg>
        <pc:spChg chg="del">
          <ac:chgData name="Franziska Müller" userId="131ce9ad-e1af-4870-ab6c-d8ac8878dac8" providerId="ADAL" clId="{EE7FC01F-F12A-4183-B818-CDB1EE2B8C9F}" dt="2026-10-12T08:50:18.400" v="69" actId="478"/>
          <ac:spMkLst>
            <pc:docMk/>
            <pc:sldMk cId="2635497262" sldId="266"/>
            <ac:spMk id="34" creationId="{4FE8AB0F-D205-715A-1E52-2CFB74E1CCF3}"/>
          </ac:spMkLst>
        </pc:spChg>
        <pc:spChg chg="add del">
          <ac:chgData name="Franziska Müller" userId="131ce9ad-e1af-4870-ab6c-d8ac8878dac8" providerId="ADAL" clId="{EE7FC01F-F12A-4183-B818-CDB1EE2B8C9F}" dt="2026-10-12T08:50:18.400" v="69" actId="478"/>
          <ac:spMkLst>
            <pc:docMk/>
            <pc:sldMk cId="2635497262" sldId="266"/>
            <ac:spMk id="36" creationId="{BF3BDAEE-542F-E2D4-BF15-BF00AE253AA7}"/>
          </ac:spMkLst>
        </pc:spChg>
        <pc:spChg chg="add del">
          <ac:chgData name="Franziska Müller" userId="131ce9ad-e1af-4870-ab6c-d8ac8878dac8" providerId="ADAL" clId="{EE7FC01F-F12A-4183-B818-CDB1EE2B8C9F}" dt="2026-10-12T08:50:18.400" v="69" actId="478"/>
          <ac:spMkLst>
            <pc:docMk/>
            <pc:sldMk cId="2635497262" sldId="266"/>
            <ac:spMk id="38" creationId="{F925930A-AAA4-729A-5178-F5A284F9590A}"/>
          </ac:spMkLst>
        </pc:spChg>
        <pc:picChg chg="mod">
          <ac:chgData name="Franziska Müller" userId="131ce9ad-e1af-4870-ab6c-d8ac8878dac8" providerId="ADAL" clId="{EE7FC01F-F12A-4183-B818-CDB1EE2B8C9F}" dt="2026-10-12T08:50:10.242" v="66" actId="14826"/>
          <ac:picMkLst>
            <pc:docMk/>
            <pc:sldMk cId="2635497262" sldId="266"/>
            <ac:picMk id="3" creationId="{0BA47AB5-D337-5A31-4EE1-BC3C803901FD}"/>
          </ac:picMkLst>
        </pc:picChg>
      </pc:sldChg>
      <pc:sldChg chg="addSp delSp modSp mod">
        <pc:chgData name="Franziska Müller" userId="131ce9ad-e1af-4870-ab6c-d8ac8878dac8" providerId="ADAL" clId="{EE7FC01F-F12A-4183-B818-CDB1EE2B8C9F}" dt="2026-10-12T08:50:20.258" v="71" actId="22"/>
        <pc:sldMkLst>
          <pc:docMk/>
          <pc:sldMk cId="243177262" sldId="267"/>
        </pc:sldMkLst>
        <pc:spChg chg="mod ord">
          <ac:chgData name="Franziska Müller" userId="131ce9ad-e1af-4870-ab6c-d8ac8878dac8" providerId="ADAL" clId="{EE7FC01F-F12A-4183-B818-CDB1EE2B8C9F}" dt="2026-10-07T07:34:33.291" v="2" actId="167"/>
          <ac:spMkLst>
            <pc:docMk/>
            <pc:sldMk cId="243177262" sldId="267"/>
            <ac:spMk id="2" creationId="{AF506CA5-8CD0-0705-7132-B9FA507686B9}"/>
          </ac:spMkLst>
        </pc:spChg>
        <pc:spChg chg="add">
          <ac:chgData name="Franziska Müller" userId="131ce9ad-e1af-4870-ab6c-d8ac8878dac8" providerId="ADAL" clId="{EE7FC01F-F12A-4183-B818-CDB1EE2B8C9F}" dt="2026-10-12T08:50:20.258" v="71" actId="22"/>
          <ac:spMkLst>
            <pc:docMk/>
            <pc:sldMk cId="243177262" sldId="267"/>
            <ac:spMk id="5" creationId="{92B23E71-24B7-FC47-E633-AB8DF5BB4B1B}"/>
          </ac:spMkLst>
        </pc:spChg>
        <pc:spChg chg="del mod">
          <ac:chgData name="Franziska Müller" userId="131ce9ad-e1af-4870-ab6c-d8ac8878dac8" providerId="ADAL" clId="{EE7FC01F-F12A-4183-B818-CDB1EE2B8C9F}" dt="2026-10-12T08:50:16.620" v="68" actId="478"/>
          <ac:spMkLst>
            <pc:docMk/>
            <pc:sldMk cId="243177262" sldId="267"/>
            <ac:spMk id="7" creationId="{90F1B54F-A631-52A2-8636-7E5A25CCA659}"/>
          </ac:spMkLst>
        </pc:spChg>
        <pc:spChg chg="del mod">
          <ac:chgData name="Franziska Müller" userId="131ce9ad-e1af-4870-ab6c-d8ac8878dac8" providerId="ADAL" clId="{EE7FC01F-F12A-4183-B818-CDB1EE2B8C9F}" dt="2026-10-12T08:50:16.620" v="68" actId="478"/>
          <ac:spMkLst>
            <pc:docMk/>
            <pc:sldMk cId="243177262" sldId="267"/>
            <ac:spMk id="8" creationId="{4F9ADFB5-2202-B8AF-97F6-5E01A7D1B439}"/>
          </ac:spMkLst>
        </pc:spChg>
        <pc:spChg chg="del mod">
          <ac:chgData name="Franziska Müller" userId="131ce9ad-e1af-4870-ab6c-d8ac8878dac8" providerId="ADAL" clId="{EE7FC01F-F12A-4183-B818-CDB1EE2B8C9F}" dt="2026-10-12T08:50:16.620" v="68" actId="478"/>
          <ac:spMkLst>
            <pc:docMk/>
            <pc:sldMk cId="243177262" sldId="267"/>
            <ac:spMk id="10" creationId="{EA8E81D9-1F9F-35CE-A0A9-7D825084C3DC}"/>
          </ac:spMkLst>
        </pc:spChg>
        <pc:spChg chg="del mod">
          <ac:chgData name="Franziska Müller" userId="131ce9ad-e1af-4870-ab6c-d8ac8878dac8" providerId="ADAL" clId="{EE7FC01F-F12A-4183-B818-CDB1EE2B8C9F}" dt="2026-10-12T08:50:16.620" v="68" actId="478"/>
          <ac:spMkLst>
            <pc:docMk/>
            <pc:sldMk cId="243177262" sldId="267"/>
            <ac:spMk id="11" creationId="{AA5AD2FF-6680-1172-B4E8-C30AF3DE17DD}"/>
          </ac:spMkLst>
        </pc:spChg>
        <pc:spChg chg="del mod">
          <ac:chgData name="Franziska Müller" userId="131ce9ad-e1af-4870-ab6c-d8ac8878dac8" providerId="ADAL" clId="{EE7FC01F-F12A-4183-B818-CDB1EE2B8C9F}" dt="2026-10-12T08:50:16.620" v="68" actId="478"/>
          <ac:spMkLst>
            <pc:docMk/>
            <pc:sldMk cId="243177262" sldId="267"/>
            <ac:spMk id="12" creationId="{E6544815-44DD-301B-1880-DF798B8C5B6D}"/>
          </ac:spMkLst>
        </pc:spChg>
        <pc:spChg chg="del mod">
          <ac:chgData name="Franziska Müller" userId="131ce9ad-e1af-4870-ab6c-d8ac8878dac8" providerId="ADAL" clId="{EE7FC01F-F12A-4183-B818-CDB1EE2B8C9F}" dt="2026-10-12T08:50:16.620" v="68" actId="478"/>
          <ac:spMkLst>
            <pc:docMk/>
            <pc:sldMk cId="243177262" sldId="267"/>
            <ac:spMk id="13" creationId="{D85572D9-289C-0BDA-A11A-CA6B1B93ED46}"/>
          </ac:spMkLst>
        </pc:spChg>
        <pc:spChg chg="del mod">
          <ac:chgData name="Franziska Müller" userId="131ce9ad-e1af-4870-ab6c-d8ac8878dac8" providerId="ADAL" clId="{EE7FC01F-F12A-4183-B818-CDB1EE2B8C9F}" dt="2026-10-12T08:50:16.620" v="68" actId="478"/>
          <ac:spMkLst>
            <pc:docMk/>
            <pc:sldMk cId="243177262" sldId="267"/>
            <ac:spMk id="14" creationId="{A90AFC6B-B291-FCCF-803E-90179BE88F92}"/>
          </ac:spMkLst>
        </pc:spChg>
        <pc:spChg chg="add">
          <ac:chgData name="Franziska Müller" userId="131ce9ad-e1af-4870-ab6c-d8ac8878dac8" providerId="ADAL" clId="{EE7FC01F-F12A-4183-B818-CDB1EE2B8C9F}" dt="2026-10-12T08:50:20.258" v="71" actId="22"/>
          <ac:spMkLst>
            <pc:docMk/>
            <pc:sldMk cId="243177262" sldId="267"/>
            <ac:spMk id="15" creationId="{E6A8C53A-8B56-0EE1-F84F-9C358D54DD3B}"/>
          </ac:spMkLst>
        </pc:spChg>
        <pc:spChg chg="del mod">
          <ac:chgData name="Franziska Müller" userId="131ce9ad-e1af-4870-ab6c-d8ac8878dac8" providerId="ADAL" clId="{EE7FC01F-F12A-4183-B818-CDB1EE2B8C9F}" dt="2026-10-12T08:50:16.620" v="68" actId="478"/>
          <ac:spMkLst>
            <pc:docMk/>
            <pc:sldMk cId="243177262" sldId="267"/>
            <ac:spMk id="16" creationId="{56483260-3987-BB90-1E16-B97961780297}"/>
          </ac:spMkLst>
        </pc:spChg>
        <pc:spChg chg="add">
          <ac:chgData name="Franziska Müller" userId="131ce9ad-e1af-4870-ab6c-d8ac8878dac8" providerId="ADAL" clId="{EE7FC01F-F12A-4183-B818-CDB1EE2B8C9F}" dt="2026-10-12T08:50:20.258" v="71" actId="22"/>
          <ac:spMkLst>
            <pc:docMk/>
            <pc:sldMk cId="243177262" sldId="267"/>
            <ac:spMk id="18" creationId="{18AC961A-1541-5955-E6DE-3FA47B567C4C}"/>
          </ac:spMkLst>
        </pc:spChg>
        <pc:spChg chg="add">
          <ac:chgData name="Franziska Müller" userId="131ce9ad-e1af-4870-ab6c-d8ac8878dac8" providerId="ADAL" clId="{EE7FC01F-F12A-4183-B818-CDB1EE2B8C9F}" dt="2026-10-12T08:50:20.258" v="71" actId="22"/>
          <ac:spMkLst>
            <pc:docMk/>
            <pc:sldMk cId="243177262" sldId="267"/>
            <ac:spMk id="20" creationId="{48C378F4-5D0E-2A3E-448D-BD6D8437D69D}"/>
          </ac:spMkLst>
        </pc:spChg>
        <pc:spChg chg="add">
          <ac:chgData name="Franziska Müller" userId="131ce9ad-e1af-4870-ab6c-d8ac8878dac8" providerId="ADAL" clId="{EE7FC01F-F12A-4183-B818-CDB1EE2B8C9F}" dt="2026-10-12T08:50:20.258" v="71" actId="22"/>
          <ac:spMkLst>
            <pc:docMk/>
            <pc:sldMk cId="243177262" sldId="267"/>
            <ac:spMk id="22" creationId="{899D3499-EA0A-5AB0-69E2-E9227F6792E0}"/>
          </ac:spMkLst>
        </pc:spChg>
        <pc:spChg chg="add">
          <ac:chgData name="Franziska Müller" userId="131ce9ad-e1af-4870-ab6c-d8ac8878dac8" providerId="ADAL" clId="{EE7FC01F-F12A-4183-B818-CDB1EE2B8C9F}" dt="2026-10-12T08:50:20.258" v="71" actId="22"/>
          <ac:spMkLst>
            <pc:docMk/>
            <pc:sldMk cId="243177262" sldId="267"/>
            <ac:spMk id="24" creationId="{AB5DA0BB-F077-AE33-90E6-188081EB1B12}"/>
          </ac:spMkLst>
        </pc:spChg>
        <pc:spChg chg="add">
          <ac:chgData name="Franziska Müller" userId="131ce9ad-e1af-4870-ab6c-d8ac8878dac8" providerId="ADAL" clId="{EE7FC01F-F12A-4183-B818-CDB1EE2B8C9F}" dt="2026-10-12T08:50:20.258" v="71" actId="22"/>
          <ac:spMkLst>
            <pc:docMk/>
            <pc:sldMk cId="243177262" sldId="267"/>
            <ac:spMk id="26" creationId="{00B833AC-BAE5-2A8C-9849-F7A4B04164D1}"/>
          </ac:spMkLst>
        </pc:spChg>
        <pc:spChg chg="del mod">
          <ac:chgData name="Franziska Müller" userId="131ce9ad-e1af-4870-ab6c-d8ac8878dac8" providerId="ADAL" clId="{EE7FC01F-F12A-4183-B818-CDB1EE2B8C9F}" dt="2026-10-12T08:50:16.620" v="68" actId="478"/>
          <ac:spMkLst>
            <pc:docMk/>
            <pc:sldMk cId="243177262" sldId="267"/>
            <ac:spMk id="28" creationId="{83039453-06BB-AA5C-326C-47F4192E1F8B}"/>
          </ac:spMkLst>
        </pc:spChg>
        <pc:spChg chg="del mod">
          <ac:chgData name="Franziska Müller" userId="131ce9ad-e1af-4870-ab6c-d8ac8878dac8" providerId="ADAL" clId="{EE7FC01F-F12A-4183-B818-CDB1EE2B8C9F}" dt="2026-10-12T08:50:16.620" v="68" actId="478"/>
          <ac:spMkLst>
            <pc:docMk/>
            <pc:sldMk cId="243177262" sldId="267"/>
            <ac:spMk id="30" creationId="{67BCF366-0838-D836-2474-A9A749CCE649}"/>
          </ac:spMkLst>
        </pc:spChg>
        <pc:spChg chg="add">
          <ac:chgData name="Franziska Müller" userId="131ce9ad-e1af-4870-ab6c-d8ac8878dac8" providerId="ADAL" clId="{EE7FC01F-F12A-4183-B818-CDB1EE2B8C9F}" dt="2026-10-12T08:50:20.258" v="71" actId="22"/>
          <ac:spMkLst>
            <pc:docMk/>
            <pc:sldMk cId="243177262" sldId="267"/>
            <ac:spMk id="31" creationId="{19025E6C-3AC8-8CD4-A77C-A2FFA982FD84}"/>
          </ac:spMkLst>
        </pc:spChg>
        <pc:spChg chg="add">
          <ac:chgData name="Franziska Müller" userId="131ce9ad-e1af-4870-ab6c-d8ac8878dac8" providerId="ADAL" clId="{EE7FC01F-F12A-4183-B818-CDB1EE2B8C9F}" dt="2026-10-12T08:50:20.258" v="71" actId="22"/>
          <ac:spMkLst>
            <pc:docMk/>
            <pc:sldMk cId="243177262" sldId="267"/>
            <ac:spMk id="33" creationId="{B21A74AA-26C7-13AA-00F7-3101E5305D54}"/>
          </ac:spMkLst>
        </pc:spChg>
        <pc:picChg chg="mod ord">
          <ac:chgData name="Franziska Müller" userId="131ce9ad-e1af-4870-ab6c-d8ac8878dac8" providerId="ADAL" clId="{EE7FC01F-F12A-4183-B818-CDB1EE2B8C9F}" dt="2026-10-12T08:50:14.536" v="67" actId="14826"/>
          <ac:picMkLst>
            <pc:docMk/>
            <pc:sldMk cId="243177262" sldId="267"/>
            <ac:picMk id="3" creationId="{8AD878D1-2046-809D-10E0-2B49F9D97E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/>
              <a:t>Fügt hier euer individuelles </a:t>
            </a:r>
            <a:r>
              <a:rPr lang="de-DE" err="1"/>
              <a:t>Teambild</a:t>
            </a:r>
            <a:r>
              <a:rPr lang="de-DE"/>
              <a:t> ein und platziert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  <a:solidFill>
            <a:srgbClr val="59B89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grpFill/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6730045" cy="2005675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BA47AB5-D337-5A31-4EE1-BC3C80390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5" y="1526"/>
            <a:ext cx="10686751" cy="151162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9E9409-F678-3425-CBE1-39F08A01E6D0}"/>
              </a:ext>
            </a:extLst>
          </p:cNvPr>
          <p:cNvSpPr/>
          <p:nvPr/>
        </p:nvSpPr>
        <p:spPr>
          <a:xfrm>
            <a:off x="3594519" y="11396879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" name="Shape 54">
            <a:extLst>
              <a:ext uri="{FF2B5EF4-FFF2-40B4-BE49-F238E27FC236}">
                <a16:creationId xmlns:a16="http://schemas.microsoft.com/office/drawing/2014/main" id="{718AF0A8-BC0B-37C0-F5D2-9B00610187D7}"/>
              </a:ext>
            </a:extLst>
          </p:cNvPr>
          <p:cNvSpPr/>
          <p:nvPr/>
        </p:nvSpPr>
        <p:spPr>
          <a:xfrm>
            <a:off x="3766595" y="11579526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01FA37-F3DC-CB0F-86E1-5E4D13A36DBE}"/>
              </a:ext>
            </a:extLst>
          </p:cNvPr>
          <p:cNvSpPr txBox="1"/>
          <p:nvPr/>
        </p:nvSpPr>
        <p:spPr>
          <a:xfrm>
            <a:off x="3603490" y="11373767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12" name="Rectangle 27">
            <a:extLst>
              <a:ext uri="{FF2B5EF4-FFF2-40B4-BE49-F238E27FC236}">
                <a16:creationId xmlns:a16="http://schemas.microsoft.com/office/drawing/2014/main" id="{900588D4-5D60-AD10-FF9D-638F64C12ED2}"/>
              </a:ext>
            </a:extLst>
          </p:cNvPr>
          <p:cNvSpPr/>
          <p:nvPr/>
        </p:nvSpPr>
        <p:spPr>
          <a:xfrm>
            <a:off x="3594519" y="1212634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4" name="Shape 54">
            <a:extLst>
              <a:ext uri="{FF2B5EF4-FFF2-40B4-BE49-F238E27FC236}">
                <a16:creationId xmlns:a16="http://schemas.microsoft.com/office/drawing/2014/main" id="{90DC7B9A-0552-CDF8-5038-E6F723390F25}"/>
              </a:ext>
            </a:extLst>
          </p:cNvPr>
          <p:cNvSpPr/>
          <p:nvPr/>
        </p:nvSpPr>
        <p:spPr>
          <a:xfrm>
            <a:off x="3766595" y="1230899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5AB4DD8F-64F9-9D20-2232-E3A912508762}"/>
              </a:ext>
            </a:extLst>
          </p:cNvPr>
          <p:cNvSpPr txBox="1"/>
          <p:nvPr/>
        </p:nvSpPr>
        <p:spPr>
          <a:xfrm>
            <a:off x="3603490" y="1210323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EBA48609-43D0-4420-9AB0-DF9C563E586D}"/>
              </a:ext>
            </a:extLst>
          </p:cNvPr>
          <p:cNvSpPr/>
          <p:nvPr/>
        </p:nvSpPr>
        <p:spPr>
          <a:xfrm>
            <a:off x="3603480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4" name="Shape 54">
            <a:extLst>
              <a:ext uri="{FF2B5EF4-FFF2-40B4-BE49-F238E27FC236}">
                <a16:creationId xmlns:a16="http://schemas.microsoft.com/office/drawing/2014/main" id="{AED465C0-3664-882D-DA47-1857F132170C}"/>
              </a:ext>
            </a:extLst>
          </p:cNvPr>
          <p:cNvSpPr/>
          <p:nvPr/>
        </p:nvSpPr>
        <p:spPr>
          <a:xfrm>
            <a:off x="3766595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28" name="TextBox 29">
            <a:extLst>
              <a:ext uri="{FF2B5EF4-FFF2-40B4-BE49-F238E27FC236}">
                <a16:creationId xmlns:a16="http://schemas.microsoft.com/office/drawing/2014/main" id="{42251FFE-66E9-6832-3E93-B2B6D00D1702}"/>
              </a:ext>
            </a:extLst>
          </p:cNvPr>
          <p:cNvSpPr txBox="1"/>
          <p:nvPr/>
        </p:nvSpPr>
        <p:spPr>
          <a:xfrm>
            <a:off x="3603490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6CEA-3B2E-F07A-FD21-1918A4D10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AD878D1-2046-809D-10E0-2B49F9D97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9" y="1526"/>
            <a:ext cx="10686752" cy="15116296"/>
          </a:xfrm>
          <a:prstGeom prst="rect">
            <a:avLst/>
          </a:prstGeom>
        </p:spPr>
      </p:pic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AF506CA5-8CD0-0705-7132-B9FA50768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1328"/>
            <a:ext cx="10691813" cy="11174410"/>
          </a:xfrm>
        </p:spPr>
        <p:txBody>
          <a:bodyPr/>
          <a:lstStyle/>
          <a:p>
            <a:endParaRPr lang="de-D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B23E71-24B7-FC47-E633-AB8DF5BB4B1B}"/>
              </a:ext>
            </a:extLst>
          </p:cNvPr>
          <p:cNvSpPr/>
          <p:nvPr/>
        </p:nvSpPr>
        <p:spPr>
          <a:xfrm>
            <a:off x="3594519" y="11396879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5" name="Shape 54">
            <a:extLst>
              <a:ext uri="{FF2B5EF4-FFF2-40B4-BE49-F238E27FC236}">
                <a16:creationId xmlns:a16="http://schemas.microsoft.com/office/drawing/2014/main" id="{E6A8C53A-8B56-0EE1-F84F-9C358D54DD3B}"/>
              </a:ext>
            </a:extLst>
          </p:cNvPr>
          <p:cNvSpPr/>
          <p:nvPr/>
        </p:nvSpPr>
        <p:spPr>
          <a:xfrm>
            <a:off x="3766595" y="11579526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AC961A-1541-5955-E6DE-3FA47B567C4C}"/>
              </a:ext>
            </a:extLst>
          </p:cNvPr>
          <p:cNvSpPr txBox="1"/>
          <p:nvPr/>
        </p:nvSpPr>
        <p:spPr>
          <a:xfrm>
            <a:off x="3603490" y="11373767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48C378F4-5D0E-2A3E-448D-BD6D8437D69D}"/>
              </a:ext>
            </a:extLst>
          </p:cNvPr>
          <p:cNvSpPr/>
          <p:nvPr/>
        </p:nvSpPr>
        <p:spPr>
          <a:xfrm>
            <a:off x="3594519" y="1212634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899D3499-EA0A-5AB0-69E2-E9227F6792E0}"/>
              </a:ext>
            </a:extLst>
          </p:cNvPr>
          <p:cNvSpPr/>
          <p:nvPr/>
        </p:nvSpPr>
        <p:spPr>
          <a:xfrm>
            <a:off x="3766595" y="1230899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4" name="TextBox 29">
            <a:extLst>
              <a:ext uri="{FF2B5EF4-FFF2-40B4-BE49-F238E27FC236}">
                <a16:creationId xmlns:a16="http://schemas.microsoft.com/office/drawing/2014/main" id="{AB5DA0BB-F077-AE33-90E6-188081EB1B12}"/>
              </a:ext>
            </a:extLst>
          </p:cNvPr>
          <p:cNvSpPr txBox="1"/>
          <p:nvPr/>
        </p:nvSpPr>
        <p:spPr>
          <a:xfrm>
            <a:off x="3603490" y="1210323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26" name="Rectangle 27">
            <a:extLst>
              <a:ext uri="{FF2B5EF4-FFF2-40B4-BE49-F238E27FC236}">
                <a16:creationId xmlns:a16="http://schemas.microsoft.com/office/drawing/2014/main" id="{00B833AC-BAE5-2A8C-9849-F7A4B04164D1}"/>
              </a:ext>
            </a:extLst>
          </p:cNvPr>
          <p:cNvSpPr/>
          <p:nvPr/>
        </p:nvSpPr>
        <p:spPr>
          <a:xfrm>
            <a:off x="3603480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1" name="Shape 54">
            <a:extLst>
              <a:ext uri="{FF2B5EF4-FFF2-40B4-BE49-F238E27FC236}">
                <a16:creationId xmlns:a16="http://schemas.microsoft.com/office/drawing/2014/main" id="{19025E6C-3AC8-8CD4-A77C-A2FFA982FD84}"/>
              </a:ext>
            </a:extLst>
          </p:cNvPr>
          <p:cNvSpPr/>
          <p:nvPr/>
        </p:nvSpPr>
        <p:spPr>
          <a:xfrm>
            <a:off x="3766595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33" name="TextBox 29">
            <a:extLst>
              <a:ext uri="{FF2B5EF4-FFF2-40B4-BE49-F238E27FC236}">
                <a16:creationId xmlns:a16="http://schemas.microsoft.com/office/drawing/2014/main" id="{B21A74AA-26C7-13AA-00F7-3101E5305D54}"/>
              </a:ext>
            </a:extLst>
          </p:cNvPr>
          <p:cNvSpPr txBox="1"/>
          <p:nvPr/>
        </p:nvSpPr>
        <p:spPr>
          <a:xfrm>
            <a:off x="3603490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4317726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7">
            <a:extLst>
              <a:ext uri="{FF2B5EF4-FFF2-40B4-BE49-F238E27FC236}">
                <a16:creationId xmlns:a16="http://schemas.microsoft.com/office/drawing/2014/main" id="{E908E019-CF33-4C10-0CD7-41443DF7CD20}"/>
              </a:ext>
            </a:extLst>
          </p:cNvPr>
          <p:cNvSpPr/>
          <p:nvPr/>
        </p:nvSpPr>
        <p:spPr>
          <a:xfrm>
            <a:off x="506993" y="46476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8" name="Shape 54">
            <a:extLst>
              <a:ext uri="{FF2B5EF4-FFF2-40B4-BE49-F238E27FC236}">
                <a16:creationId xmlns:a16="http://schemas.microsoft.com/office/drawing/2014/main" id="{D5F3B36A-CA83-1301-33A3-A5815210CE74}"/>
              </a:ext>
            </a:extLst>
          </p:cNvPr>
          <p:cNvSpPr/>
          <p:nvPr/>
        </p:nvSpPr>
        <p:spPr>
          <a:xfrm>
            <a:off x="670108" y="48303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EAAEF0C8-A3CE-39B4-41DA-CCD77796AB92}"/>
              </a:ext>
            </a:extLst>
          </p:cNvPr>
          <p:cNvSpPr txBox="1"/>
          <p:nvPr/>
        </p:nvSpPr>
        <p:spPr>
          <a:xfrm>
            <a:off x="507003" y="4624549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51" name="Rectangle 27">
            <a:extLst>
              <a:ext uri="{FF2B5EF4-FFF2-40B4-BE49-F238E27FC236}">
                <a16:creationId xmlns:a16="http://schemas.microsoft.com/office/drawing/2014/main" id="{25FBB911-9CEA-477B-AECD-4DB9E027A1B0}"/>
              </a:ext>
            </a:extLst>
          </p:cNvPr>
          <p:cNvSpPr/>
          <p:nvPr/>
        </p:nvSpPr>
        <p:spPr>
          <a:xfrm>
            <a:off x="506993" y="53771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4" name="Shape 54">
            <a:extLst>
              <a:ext uri="{FF2B5EF4-FFF2-40B4-BE49-F238E27FC236}">
                <a16:creationId xmlns:a16="http://schemas.microsoft.com/office/drawing/2014/main" id="{39EA446A-1F16-8984-CCAE-61FA1908AB2C}"/>
              </a:ext>
            </a:extLst>
          </p:cNvPr>
          <p:cNvSpPr/>
          <p:nvPr/>
        </p:nvSpPr>
        <p:spPr>
          <a:xfrm>
            <a:off x="670108" y="55597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4646D0E1-FF11-0EBC-1DC4-DA7E106DC034}"/>
              </a:ext>
            </a:extLst>
          </p:cNvPr>
          <p:cNvSpPr txBox="1"/>
          <p:nvPr/>
        </p:nvSpPr>
        <p:spPr>
          <a:xfrm>
            <a:off x="507003" y="53540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57" name="Rectangle 27">
            <a:extLst>
              <a:ext uri="{FF2B5EF4-FFF2-40B4-BE49-F238E27FC236}">
                <a16:creationId xmlns:a16="http://schemas.microsoft.com/office/drawing/2014/main" id="{514E8C59-0900-6F3D-89CD-BC68D0FB74E4}"/>
              </a:ext>
            </a:extLst>
          </p:cNvPr>
          <p:cNvSpPr/>
          <p:nvPr/>
        </p:nvSpPr>
        <p:spPr>
          <a:xfrm>
            <a:off x="506993" y="60963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8" name="Shape 54">
            <a:extLst>
              <a:ext uri="{FF2B5EF4-FFF2-40B4-BE49-F238E27FC236}">
                <a16:creationId xmlns:a16="http://schemas.microsoft.com/office/drawing/2014/main" id="{F8721A5F-6D0D-1A19-A851-537D080C76D2}"/>
              </a:ext>
            </a:extLst>
          </p:cNvPr>
          <p:cNvSpPr/>
          <p:nvPr/>
        </p:nvSpPr>
        <p:spPr>
          <a:xfrm>
            <a:off x="670108" y="62789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60" name="TextBox 29">
            <a:extLst>
              <a:ext uri="{FF2B5EF4-FFF2-40B4-BE49-F238E27FC236}">
                <a16:creationId xmlns:a16="http://schemas.microsoft.com/office/drawing/2014/main" id="{FA5F12F7-F4EB-B676-0088-BE0CC8E181AE}"/>
              </a:ext>
            </a:extLst>
          </p:cNvPr>
          <p:cNvSpPr txBox="1"/>
          <p:nvPr/>
        </p:nvSpPr>
        <p:spPr>
          <a:xfrm>
            <a:off x="507003" y="60732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61" name="Rectangle 27">
            <a:extLst>
              <a:ext uri="{FF2B5EF4-FFF2-40B4-BE49-F238E27FC236}">
                <a16:creationId xmlns:a16="http://schemas.microsoft.com/office/drawing/2014/main" id="{86E50AF8-4488-7C35-2A5B-C6CB35CC8699}"/>
              </a:ext>
            </a:extLst>
          </p:cNvPr>
          <p:cNvSpPr/>
          <p:nvPr/>
        </p:nvSpPr>
        <p:spPr>
          <a:xfrm>
            <a:off x="506993" y="680523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3" name="Shape 54">
            <a:extLst>
              <a:ext uri="{FF2B5EF4-FFF2-40B4-BE49-F238E27FC236}">
                <a16:creationId xmlns:a16="http://schemas.microsoft.com/office/drawing/2014/main" id="{02DE0C65-FFEF-4418-FDB1-2AA48DC6244E}"/>
              </a:ext>
            </a:extLst>
          </p:cNvPr>
          <p:cNvSpPr/>
          <p:nvPr/>
        </p:nvSpPr>
        <p:spPr>
          <a:xfrm>
            <a:off x="670108" y="698788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109AF297-52FA-57DE-A7EA-C5593EE4F292}"/>
              </a:ext>
            </a:extLst>
          </p:cNvPr>
          <p:cNvSpPr txBox="1"/>
          <p:nvPr/>
        </p:nvSpPr>
        <p:spPr>
          <a:xfrm>
            <a:off x="507003" y="678212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65" name="Rectangle 27">
            <a:extLst>
              <a:ext uri="{FF2B5EF4-FFF2-40B4-BE49-F238E27FC236}">
                <a16:creationId xmlns:a16="http://schemas.microsoft.com/office/drawing/2014/main" id="{FD7D8E15-BD37-0CB0-285C-607DA58A2C49}"/>
              </a:ext>
            </a:extLst>
          </p:cNvPr>
          <p:cNvSpPr/>
          <p:nvPr/>
        </p:nvSpPr>
        <p:spPr>
          <a:xfrm>
            <a:off x="506993" y="75432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6" name="Shape 54">
            <a:extLst>
              <a:ext uri="{FF2B5EF4-FFF2-40B4-BE49-F238E27FC236}">
                <a16:creationId xmlns:a16="http://schemas.microsoft.com/office/drawing/2014/main" id="{07C334CE-0E61-6F02-89BF-B2D410619614}"/>
              </a:ext>
            </a:extLst>
          </p:cNvPr>
          <p:cNvSpPr/>
          <p:nvPr/>
        </p:nvSpPr>
        <p:spPr>
          <a:xfrm>
            <a:off x="670108" y="77259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&lt;Adresse der Einzel-Anmeldeseite&gt;</a:t>
            </a:r>
          </a:p>
        </p:txBody>
      </p:sp>
      <p:sp>
        <p:nvSpPr>
          <p:cNvPr id="67" name="TextBox 29">
            <a:extLst>
              <a:ext uri="{FF2B5EF4-FFF2-40B4-BE49-F238E27FC236}">
                <a16:creationId xmlns:a16="http://schemas.microsoft.com/office/drawing/2014/main" id="{2C76B26F-0C36-BB87-D444-46084D46E51A}"/>
              </a:ext>
            </a:extLst>
          </p:cNvPr>
          <p:cNvSpPr txBox="1"/>
          <p:nvPr/>
        </p:nvSpPr>
        <p:spPr>
          <a:xfrm>
            <a:off x="507003" y="752014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Online-Anmeldung unter:</a:t>
            </a:r>
          </a:p>
        </p:txBody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34A528F8-AF51-10CA-FEB2-9F8C06D2FD1E}"/>
              </a:ext>
            </a:extLst>
          </p:cNvPr>
          <p:cNvSpPr/>
          <p:nvPr/>
        </p:nvSpPr>
        <p:spPr>
          <a:xfrm>
            <a:off x="506993" y="82727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9" name="Shape 54">
            <a:extLst>
              <a:ext uri="{FF2B5EF4-FFF2-40B4-BE49-F238E27FC236}">
                <a16:creationId xmlns:a16="http://schemas.microsoft.com/office/drawing/2014/main" id="{A090E69C-DD89-26FA-BF59-81FF7478A493}"/>
              </a:ext>
            </a:extLst>
          </p:cNvPr>
          <p:cNvSpPr/>
          <p:nvPr/>
        </p:nvSpPr>
        <p:spPr>
          <a:xfrm>
            <a:off x="670108" y="84553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&lt;Uhrzeit&gt;</a:t>
            </a:r>
          </a:p>
        </p:txBody>
      </p:sp>
      <p:sp>
        <p:nvSpPr>
          <p:cNvPr id="70" name="TextBox 29">
            <a:extLst>
              <a:ext uri="{FF2B5EF4-FFF2-40B4-BE49-F238E27FC236}">
                <a16:creationId xmlns:a16="http://schemas.microsoft.com/office/drawing/2014/main" id="{1BCF6AF9-93E4-5A8A-DB60-ECFAD793EACA}"/>
              </a:ext>
            </a:extLst>
          </p:cNvPr>
          <p:cNvSpPr txBox="1"/>
          <p:nvPr/>
        </p:nvSpPr>
        <p:spPr>
          <a:xfrm>
            <a:off x="507003" y="82496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Uhrzeit :</a:t>
            </a:r>
          </a:p>
        </p:txBody>
      </p:sp>
      <p:sp>
        <p:nvSpPr>
          <p:cNvPr id="71" name="Rectangle 27">
            <a:extLst>
              <a:ext uri="{FF2B5EF4-FFF2-40B4-BE49-F238E27FC236}">
                <a16:creationId xmlns:a16="http://schemas.microsoft.com/office/drawing/2014/main" id="{5EBAF1D9-D661-60BC-228C-AA73A9087282}"/>
              </a:ext>
            </a:extLst>
          </p:cNvPr>
          <p:cNvSpPr/>
          <p:nvPr/>
        </p:nvSpPr>
        <p:spPr>
          <a:xfrm>
            <a:off x="506993" y="89919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2" name="Shape 54">
            <a:extLst>
              <a:ext uri="{FF2B5EF4-FFF2-40B4-BE49-F238E27FC236}">
                <a16:creationId xmlns:a16="http://schemas.microsoft.com/office/drawing/2014/main" id="{0AD62988-ECA0-2217-DD2B-884C573F864A}"/>
              </a:ext>
            </a:extLst>
          </p:cNvPr>
          <p:cNvSpPr/>
          <p:nvPr/>
        </p:nvSpPr>
        <p:spPr>
          <a:xfrm>
            <a:off x="670108" y="91745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&lt;Ort der Startnummernausgabe&gt;</a:t>
            </a:r>
          </a:p>
        </p:txBody>
      </p:sp>
      <p:sp>
        <p:nvSpPr>
          <p:cNvPr id="73" name="TextBox 29">
            <a:extLst>
              <a:ext uri="{FF2B5EF4-FFF2-40B4-BE49-F238E27FC236}">
                <a16:creationId xmlns:a16="http://schemas.microsoft.com/office/drawing/2014/main" id="{99800A2C-A2E4-58CB-00E2-B82BFC210D1D}"/>
              </a:ext>
            </a:extLst>
          </p:cNvPr>
          <p:cNvSpPr txBox="1"/>
          <p:nvPr/>
        </p:nvSpPr>
        <p:spPr>
          <a:xfrm>
            <a:off x="507003" y="89688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Ort der Startnummernausgabe: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C9C15B3F-9E6F-E0F2-0A81-0A2F796F851C}"/>
              </a:ext>
            </a:extLst>
          </p:cNvPr>
          <p:cNvSpPr/>
          <p:nvPr/>
        </p:nvSpPr>
        <p:spPr>
          <a:xfrm>
            <a:off x="506993" y="974217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5" name="Shape 54">
            <a:extLst>
              <a:ext uri="{FF2B5EF4-FFF2-40B4-BE49-F238E27FC236}">
                <a16:creationId xmlns:a16="http://schemas.microsoft.com/office/drawing/2014/main" id="{BC567F2E-D0C8-5E13-880D-19E53F16E7BC}"/>
              </a:ext>
            </a:extLst>
          </p:cNvPr>
          <p:cNvSpPr/>
          <p:nvPr/>
        </p:nvSpPr>
        <p:spPr>
          <a:xfrm>
            <a:off x="670108" y="992482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&lt;Termin der Startnummernausgabe&gt;</a:t>
            </a:r>
          </a:p>
        </p:txBody>
      </p:sp>
      <p:sp>
        <p:nvSpPr>
          <p:cNvPr id="76" name="TextBox 29">
            <a:extLst>
              <a:ext uri="{FF2B5EF4-FFF2-40B4-BE49-F238E27FC236}">
                <a16:creationId xmlns:a16="http://schemas.microsoft.com/office/drawing/2014/main" id="{C459384E-E86F-CEDD-E43D-5C76D0596BC5}"/>
              </a:ext>
            </a:extLst>
          </p:cNvPr>
          <p:cNvSpPr txBox="1"/>
          <p:nvPr/>
        </p:nvSpPr>
        <p:spPr>
          <a:xfrm>
            <a:off x="507003" y="971906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Termin der Startnummernausgabe:</a:t>
            </a:r>
          </a:p>
        </p:txBody>
      </p:sp>
      <p:sp>
        <p:nvSpPr>
          <p:cNvPr id="77" name="Rectangle 27">
            <a:extLst>
              <a:ext uri="{FF2B5EF4-FFF2-40B4-BE49-F238E27FC236}">
                <a16:creationId xmlns:a16="http://schemas.microsoft.com/office/drawing/2014/main" id="{A44F4C2A-42D7-8A5F-A3B2-A45B9769E608}"/>
              </a:ext>
            </a:extLst>
          </p:cNvPr>
          <p:cNvSpPr/>
          <p:nvPr/>
        </p:nvSpPr>
        <p:spPr>
          <a:xfrm>
            <a:off x="506993" y="10471640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8" name="Shape 54">
            <a:extLst>
              <a:ext uri="{FF2B5EF4-FFF2-40B4-BE49-F238E27FC236}">
                <a16:creationId xmlns:a16="http://schemas.microsoft.com/office/drawing/2014/main" id="{1B105C1B-66FE-CAE2-0A44-1DA616C7DB57}"/>
              </a:ext>
            </a:extLst>
          </p:cNvPr>
          <p:cNvSpPr/>
          <p:nvPr/>
        </p:nvSpPr>
        <p:spPr>
          <a:xfrm>
            <a:off x="670108" y="10654287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9" name="TextBox 29">
            <a:extLst>
              <a:ext uri="{FF2B5EF4-FFF2-40B4-BE49-F238E27FC236}">
                <a16:creationId xmlns:a16="http://schemas.microsoft.com/office/drawing/2014/main" id="{9B183834-3983-2F4A-A80C-A88844B9B0AC}"/>
              </a:ext>
            </a:extLst>
          </p:cNvPr>
          <p:cNvSpPr txBox="1"/>
          <p:nvPr/>
        </p:nvSpPr>
        <p:spPr>
          <a:xfrm>
            <a:off x="507003" y="10448528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Treffpunkt am </a:t>
            </a:r>
            <a:r>
              <a:rPr lang="de-DE" sz="1200" err="1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Eventtag</a:t>
            </a: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E8B4BD21-FBA6-00DB-844E-287954471182}"/>
              </a:ext>
            </a:extLst>
          </p:cNvPr>
          <p:cNvSpPr/>
          <p:nvPr/>
        </p:nvSpPr>
        <p:spPr>
          <a:xfrm>
            <a:off x="506993" y="1119083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1" name="Shape 54">
            <a:extLst>
              <a:ext uri="{FF2B5EF4-FFF2-40B4-BE49-F238E27FC236}">
                <a16:creationId xmlns:a16="http://schemas.microsoft.com/office/drawing/2014/main" id="{16BBDB68-F433-45FD-DD21-CFB5E7AFCC07}"/>
              </a:ext>
            </a:extLst>
          </p:cNvPr>
          <p:cNvSpPr/>
          <p:nvPr/>
        </p:nvSpPr>
        <p:spPr>
          <a:xfrm>
            <a:off x="670108" y="1137347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&lt;freies Textfeld&gt;</a:t>
            </a:r>
          </a:p>
        </p:txBody>
      </p:sp>
      <p:sp>
        <p:nvSpPr>
          <p:cNvPr id="82" name="TextBox 29">
            <a:extLst>
              <a:ext uri="{FF2B5EF4-FFF2-40B4-BE49-F238E27FC236}">
                <a16:creationId xmlns:a16="http://schemas.microsoft.com/office/drawing/2014/main" id="{08974ABA-65F2-36FC-0D69-033217EB1801}"/>
              </a:ext>
            </a:extLst>
          </p:cNvPr>
          <p:cNvSpPr txBox="1"/>
          <p:nvPr/>
        </p:nvSpPr>
        <p:spPr>
          <a:xfrm>
            <a:off x="507003" y="1116771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Freies Textfeld: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  <Aufnahmedatum xmlns="6cae48db-f1b4-4b31-a03c-3de594612ed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8" ma:contentTypeDescription="Ein neues Dokument erstellen." ma:contentTypeScope="" ma:versionID="63225abe475d2fbd54ae466fb2061b4c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1ad75c8ce97f2ac7a42796114f50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ufnahmedatu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Aufnahmedatum" ma:index="25" nillable="true" ma:displayName="Aufnahmedatum" ma:format="DateTime" ma:internalName="Aufnahme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8025C4-6B44-4D03-B9F2-8CDED91C3137}">
  <ds:schemaRefs>
    <ds:schemaRef ds:uri="6cae48db-f1b4-4b31-a03c-3de594612edb"/>
    <ds:schemaRef ds:uri="7fe3cfa1-b66d-487d-aa16-68be3766bc4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1C1EB73-FF52-4490-8172-DB31686651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ae48db-f1b4-4b31-a03c-3de594612edb"/>
    <ds:schemaRef ds:uri="7fe3cfa1-b66d-487d-aa16-68be3766bc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121</Words>
  <Application>Microsoft Office PowerPoint</Application>
  <PresentationFormat>Custom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Franziska Müller</cp:lastModifiedBy>
  <cp:revision>2</cp:revision>
  <cp:lastPrinted>2015-11-02T09:26:55Z</cp:lastPrinted>
  <dcterms:created xsi:type="dcterms:W3CDTF">2015-11-02T15:56:48Z</dcterms:created>
  <dcterms:modified xsi:type="dcterms:W3CDTF">2026-10-12T08:50:20Z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