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7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890"/>
    <a:srgbClr val="2B6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363EBA-0248-4BA1-B72B-2EC5F21B9D53}" v="6" dt="2026-10-12T08:49:05.33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3174" y="84"/>
      </p:cViewPr>
      <p:guideLst>
        <p:guide orient="horz" pos="4763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ziska Müller" userId="131ce9ad-e1af-4870-ab6c-d8ac8878dac8" providerId="ADAL" clId="{EE7FC01F-F12A-4183-B818-CDB1EE2B8C9F}"/>
    <pc:docChg chg="undo custSel modSld">
      <pc:chgData name="Franziska Müller" userId="131ce9ad-e1af-4870-ab6c-d8ac8878dac8" providerId="ADAL" clId="{EE7FC01F-F12A-4183-B818-CDB1EE2B8C9F}" dt="2026-10-12T08:49:15.165" v="70" actId="22"/>
      <pc:docMkLst>
        <pc:docMk/>
      </pc:docMkLst>
      <pc:sldChg chg="addSp delSp modSp mod">
        <pc:chgData name="Franziska Müller" userId="131ce9ad-e1af-4870-ab6c-d8ac8878dac8" providerId="ADAL" clId="{EE7FC01F-F12A-4183-B818-CDB1EE2B8C9F}" dt="2026-10-12T08:49:15.165" v="70" actId="22"/>
        <pc:sldMkLst>
          <pc:docMk/>
          <pc:sldMk cId="2635497262" sldId="266"/>
        </pc:sldMkLst>
        <pc:spChg chg="add del">
          <ac:chgData name="Franziska Müller" userId="131ce9ad-e1af-4870-ab6c-d8ac8878dac8" providerId="ADAL" clId="{EE7FC01F-F12A-4183-B818-CDB1EE2B8C9F}" dt="2026-10-12T08:49:14.866" v="69" actId="478"/>
          <ac:spMkLst>
            <pc:docMk/>
            <pc:sldMk cId="2635497262" sldId="266"/>
            <ac:spMk id="4" creationId="{AD94B774-CB4A-72D6-4A5C-9349A2FD06FD}"/>
          </ac:spMkLst>
        </pc:spChg>
        <pc:spChg chg="add">
          <ac:chgData name="Franziska Müller" userId="131ce9ad-e1af-4870-ab6c-d8ac8878dac8" providerId="ADAL" clId="{EE7FC01F-F12A-4183-B818-CDB1EE2B8C9F}" dt="2026-10-12T08:49:15.165" v="70" actId="22"/>
          <ac:spMkLst>
            <pc:docMk/>
            <pc:sldMk cId="2635497262" sldId="266"/>
            <ac:spMk id="5" creationId="{D47A3DF1-719F-06C8-69B6-D8BB7D7BB30A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6" creationId="{3B7069E6-BC3F-EBEE-4C11-47DC4D75862B}"/>
          </ac:spMkLst>
        </pc:spChg>
        <pc:spChg chg="add">
          <ac:chgData name="Franziska Müller" userId="131ce9ad-e1af-4870-ab6c-d8ac8878dac8" providerId="ADAL" clId="{EE7FC01F-F12A-4183-B818-CDB1EE2B8C9F}" dt="2026-10-12T08:49:15.165" v="70" actId="22"/>
          <ac:spMkLst>
            <pc:docMk/>
            <pc:sldMk cId="2635497262" sldId="266"/>
            <ac:spMk id="8" creationId="{E9AEAD3B-864F-A53C-FA68-AECCC445D5D9}"/>
          </ac:spMkLst>
        </pc:spChg>
        <pc:spChg chg="add">
          <ac:chgData name="Franziska Müller" userId="131ce9ad-e1af-4870-ab6c-d8ac8878dac8" providerId="ADAL" clId="{EE7FC01F-F12A-4183-B818-CDB1EE2B8C9F}" dt="2026-10-12T08:49:15.165" v="70" actId="22"/>
          <ac:spMkLst>
            <pc:docMk/>
            <pc:sldMk cId="2635497262" sldId="266"/>
            <ac:spMk id="10" creationId="{6C7D1CD0-8832-089F-64B9-537189AAB638}"/>
          </ac:spMkLst>
        </pc:spChg>
        <pc:spChg chg="add">
          <ac:chgData name="Franziska Müller" userId="131ce9ad-e1af-4870-ab6c-d8ac8878dac8" providerId="ADAL" clId="{EE7FC01F-F12A-4183-B818-CDB1EE2B8C9F}" dt="2026-10-12T08:49:15.165" v="70" actId="22"/>
          <ac:spMkLst>
            <pc:docMk/>
            <pc:sldMk cId="2635497262" sldId="266"/>
            <ac:spMk id="12" creationId="{37FB26DC-DC11-D0CA-0D10-13220B3F0704}"/>
          </ac:spMkLst>
        </pc:spChg>
        <pc:spChg chg="add">
          <ac:chgData name="Franziska Müller" userId="131ce9ad-e1af-4870-ab6c-d8ac8878dac8" providerId="ADAL" clId="{EE7FC01F-F12A-4183-B818-CDB1EE2B8C9F}" dt="2026-10-12T08:49:15.165" v="70" actId="22"/>
          <ac:spMkLst>
            <pc:docMk/>
            <pc:sldMk cId="2635497262" sldId="266"/>
            <ac:spMk id="14" creationId="{5B80A82D-4A00-A5F9-4F70-65505E9F9F7F}"/>
          </ac:spMkLst>
        </pc:spChg>
        <pc:spChg chg="add">
          <ac:chgData name="Franziska Müller" userId="131ce9ad-e1af-4870-ab6c-d8ac8878dac8" providerId="ADAL" clId="{EE7FC01F-F12A-4183-B818-CDB1EE2B8C9F}" dt="2026-10-12T08:49:15.165" v="70" actId="22"/>
          <ac:spMkLst>
            <pc:docMk/>
            <pc:sldMk cId="2635497262" sldId="266"/>
            <ac:spMk id="16" creationId="{16086FC4-6FB7-75BF-1255-911240A20C22}"/>
          </ac:spMkLst>
        </pc:spChg>
        <pc:spChg chg="add del">
          <ac:chgData name="Franziska Müller" userId="131ce9ad-e1af-4870-ab6c-d8ac8878dac8" providerId="ADAL" clId="{EE7FC01F-F12A-4183-B818-CDB1EE2B8C9F}" dt="2026-10-12T08:49:14.866" v="69" actId="478"/>
          <ac:spMkLst>
            <pc:docMk/>
            <pc:sldMk cId="2635497262" sldId="266"/>
            <ac:spMk id="17" creationId="{1194ACC9-B075-71B0-AB6D-43A0D7CE74BB}"/>
          </ac:spMkLst>
        </pc:spChg>
        <pc:spChg chg="add del">
          <ac:chgData name="Franziska Müller" userId="131ce9ad-e1af-4870-ab6c-d8ac8878dac8" providerId="ADAL" clId="{EE7FC01F-F12A-4183-B818-CDB1EE2B8C9F}" dt="2026-10-12T08:49:14.866" v="69" actId="478"/>
          <ac:spMkLst>
            <pc:docMk/>
            <pc:sldMk cId="2635497262" sldId="266"/>
            <ac:spMk id="19" creationId="{36CD89B3-B400-FED1-1DAE-9799CF43C643}"/>
          </ac:spMkLst>
        </pc:spChg>
        <pc:spChg chg="add">
          <ac:chgData name="Franziska Müller" userId="131ce9ad-e1af-4870-ab6c-d8ac8878dac8" providerId="ADAL" clId="{EE7FC01F-F12A-4183-B818-CDB1EE2B8C9F}" dt="2026-10-12T08:49:15.165" v="70" actId="22"/>
          <ac:spMkLst>
            <pc:docMk/>
            <pc:sldMk cId="2635497262" sldId="266"/>
            <ac:spMk id="20" creationId="{BB1E43C7-C30C-0E53-41A9-2E9894AC5267}"/>
          </ac:spMkLst>
        </pc:spChg>
        <pc:spChg chg="del">
          <ac:chgData name="Franziska Müller" userId="131ce9ad-e1af-4870-ab6c-d8ac8878dac8" providerId="ADAL" clId="{EE7FC01F-F12A-4183-B818-CDB1EE2B8C9F}" dt="2026-10-12T08:49:14.866" v="69" actId="478"/>
          <ac:spMkLst>
            <pc:docMk/>
            <pc:sldMk cId="2635497262" sldId="266"/>
            <ac:spMk id="21" creationId="{BBF7CB41-BFFC-E5CE-6C3E-25212B2619C8}"/>
          </ac:spMkLst>
        </pc:spChg>
        <pc:spChg chg="add del">
          <ac:chgData name="Franziska Müller" userId="131ce9ad-e1af-4870-ab6c-d8ac8878dac8" providerId="ADAL" clId="{EE7FC01F-F12A-4183-B818-CDB1EE2B8C9F}" dt="2026-10-12T08:49:14.866" v="69" actId="478"/>
          <ac:spMkLst>
            <pc:docMk/>
            <pc:sldMk cId="2635497262" sldId="266"/>
            <ac:spMk id="23" creationId="{1D27178C-B66B-11EA-A232-A10C95DDC96D}"/>
          </ac:spMkLst>
        </pc:spChg>
        <pc:spChg chg="add">
          <ac:chgData name="Franziska Müller" userId="131ce9ad-e1af-4870-ab6c-d8ac8878dac8" providerId="ADAL" clId="{EE7FC01F-F12A-4183-B818-CDB1EE2B8C9F}" dt="2026-10-12T08:49:15.165" v="70" actId="22"/>
          <ac:spMkLst>
            <pc:docMk/>
            <pc:sldMk cId="2635497262" sldId="266"/>
            <ac:spMk id="24" creationId="{1C67AD88-4BA3-9C25-3DCE-1820442C66B1}"/>
          </ac:spMkLst>
        </pc:spChg>
        <pc:spChg chg="add del">
          <ac:chgData name="Franziska Müller" userId="131ce9ad-e1af-4870-ab6c-d8ac8878dac8" providerId="ADAL" clId="{EE7FC01F-F12A-4183-B818-CDB1EE2B8C9F}" dt="2026-10-12T08:49:14.866" v="69" actId="478"/>
          <ac:spMkLst>
            <pc:docMk/>
            <pc:sldMk cId="2635497262" sldId="266"/>
            <ac:spMk id="25" creationId="{09B873D0-5B05-C939-62E0-CF4CBF2C3EB2}"/>
          </ac:spMkLst>
        </pc:spChg>
        <pc:spChg chg="add del">
          <ac:chgData name="Franziska Müller" userId="131ce9ad-e1af-4870-ab6c-d8ac8878dac8" providerId="ADAL" clId="{EE7FC01F-F12A-4183-B818-CDB1EE2B8C9F}" dt="2026-10-12T08:49:14.866" v="69" actId="478"/>
          <ac:spMkLst>
            <pc:docMk/>
            <pc:sldMk cId="2635497262" sldId="266"/>
            <ac:spMk id="27" creationId="{65728B45-6A81-E78B-0ABD-9E85A76435D8}"/>
          </ac:spMkLst>
        </pc:spChg>
        <pc:spChg chg="add">
          <ac:chgData name="Franziska Müller" userId="131ce9ad-e1af-4870-ab6c-d8ac8878dac8" providerId="ADAL" clId="{EE7FC01F-F12A-4183-B818-CDB1EE2B8C9F}" dt="2026-10-12T08:49:15.165" v="70" actId="22"/>
          <ac:spMkLst>
            <pc:docMk/>
            <pc:sldMk cId="2635497262" sldId="266"/>
            <ac:spMk id="28" creationId="{B9A53F35-0C78-03F9-BF14-E2C1C082ED4F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32" creationId="{D2F532E5-0DA6-895B-0C43-CB9817A41850}"/>
          </ac:spMkLst>
        </pc:spChg>
        <pc:spChg chg="del">
          <ac:chgData name="Franziska Müller" userId="131ce9ad-e1af-4870-ab6c-d8ac8878dac8" providerId="ADAL" clId="{EE7FC01F-F12A-4183-B818-CDB1EE2B8C9F}" dt="2026-10-12T08:49:14.866" v="69" actId="478"/>
          <ac:spMkLst>
            <pc:docMk/>
            <pc:sldMk cId="2635497262" sldId="266"/>
            <ac:spMk id="34" creationId="{4FE8AB0F-D205-715A-1E52-2CFB74E1CCF3}"/>
          </ac:spMkLst>
        </pc:spChg>
        <pc:spChg chg="add del">
          <ac:chgData name="Franziska Müller" userId="131ce9ad-e1af-4870-ab6c-d8ac8878dac8" providerId="ADAL" clId="{EE7FC01F-F12A-4183-B818-CDB1EE2B8C9F}" dt="2026-10-12T08:49:14.866" v="69" actId="478"/>
          <ac:spMkLst>
            <pc:docMk/>
            <pc:sldMk cId="2635497262" sldId="266"/>
            <ac:spMk id="36" creationId="{BF3BDAEE-542F-E2D4-BF15-BF00AE253AA7}"/>
          </ac:spMkLst>
        </pc:spChg>
        <pc:spChg chg="add del">
          <ac:chgData name="Franziska Müller" userId="131ce9ad-e1af-4870-ab6c-d8ac8878dac8" providerId="ADAL" clId="{EE7FC01F-F12A-4183-B818-CDB1EE2B8C9F}" dt="2026-10-12T08:49:14.866" v="69" actId="478"/>
          <ac:spMkLst>
            <pc:docMk/>
            <pc:sldMk cId="2635497262" sldId="266"/>
            <ac:spMk id="38" creationId="{F925930A-AAA4-729A-5178-F5A284F9590A}"/>
          </ac:spMkLst>
        </pc:spChg>
        <pc:picChg chg="mod">
          <ac:chgData name="Franziska Müller" userId="131ce9ad-e1af-4870-ab6c-d8ac8878dac8" providerId="ADAL" clId="{EE7FC01F-F12A-4183-B818-CDB1EE2B8C9F}" dt="2026-10-12T08:49:00.399" v="65" actId="14826"/>
          <ac:picMkLst>
            <pc:docMk/>
            <pc:sldMk cId="2635497262" sldId="266"/>
            <ac:picMk id="3" creationId="{0BA47AB5-D337-5A31-4EE1-BC3C803901FD}"/>
          </ac:picMkLst>
        </pc:picChg>
      </pc:sldChg>
      <pc:sldChg chg="addSp delSp modSp mod">
        <pc:chgData name="Franziska Müller" userId="131ce9ad-e1af-4870-ab6c-d8ac8878dac8" providerId="ADAL" clId="{EE7FC01F-F12A-4183-B818-CDB1EE2B8C9F}" dt="2026-10-12T08:49:12.495" v="68" actId="22"/>
        <pc:sldMkLst>
          <pc:docMk/>
          <pc:sldMk cId="243177262" sldId="267"/>
        </pc:sldMkLst>
        <pc:spChg chg="mod ord">
          <ac:chgData name="Franziska Müller" userId="131ce9ad-e1af-4870-ab6c-d8ac8878dac8" providerId="ADAL" clId="{EE7FC01F-F12A-4183-B818-CDB1EE2B8C9F}" dt="2026-10-07T07:34:33.291" v="2" actId="167"/>
          <ac:spMkLst>
            <pc:docMk/>
            <pc:sldMk cId="243177262" sldId="267"/>
            <ac:spMk id="2" creationId="{AF506CA5-8CD0-0705-7132-B9FA507686B9}"/>
          </ac:spMkLst>
        </pc:spChg>
        <pc:spChg chg="add">
          <ac:chgData name="Franziska Müller" userId="131ce9ad-e1af-4870-ab6c-d8ac8878dac8" providerId="ADAL" clId="{EE7FC01F-F12A-4183-B818-CDB1EE2B8C9F}" dt="2026-10-12T08:49:12.495" v="68" actId="22"/>
          <ac:spMkLst>
            <pc:docMk/>
            <pc:sldMk cId="243177262" sldId="267"/>
            <ac:spMk id="5" creationId="{585A32E9-65A8-1EEC-C369-C55CD0040789}"/>
          </ac:spMkLst>
        </pc:spChg>
        <pc:spChg chg="del mod">
          <ac:chgData name="Franziska Müller" userId="131ce9ad-e1af-4870-ab6c-d8ac8878dac8" providerId="ADAL" clId="{EE7FC01F-F12A-4183-B818-CDB1EE2B8C9F}" dt="2026-10-12T08:49:12.149" v="67" actId="478"/>
          <ac:spMkLst>
            <pc:docMk/>
            <pc:sldMk cId="243177262" sldId="267"/>
            <ac:spMk id="7" creationId="{90F1B54F-A631-52A2-8636-7E5A25CCA659}"/>
          </ac:spMkLst>
        </pc:spChg>
        <pc:spChg chg="del mod">
          <ac:chgData name="Franziska Müller" userId="131ce9ad-e1af-4870-ab6c-d8ac8878dac8" providerId="ADAL" clId="{EE7FC01F-F12A-4183-B818-CDB1EE2B8C9F}" dt="2026-10-12T08:49:12.149" v="67" actId="478"/>
          <ac:spMkLst>
            <pc:docMk/>
            <pc:sldMk cId="243177262" sldId="267"/>
            <ac:spMk id="8" creationId="{4F9ADFB5-2202-B8AF-97F6-5E01A7D1B439}"/>
          </ac:spMkLst>
        </pc:spChg>
        <pc:spChg chg="del mod">
          <ac:chgData name="Franziska Müller" userId="131ce9ad-e1af-4870-ab6c-d8ac8878dac8" providerId="ADAL" clId="{EE7FC01F-F12A-4183-B818-CDB1EE2B8C9F}" dt="2026-10-12T08:49:12.149" v="67" actId="478"/>
          <ac:spMkLst>
            <pc:docMk/>
            <pc:sldMk cId="243177262" sldId="267"/>
            <ac:spMk id="9" creationId="{12C2C3D8-1268-D9DD-7C16-2D304DCD975B}"/>
          </ac:spMkLst>
        </pc:spChg>
        <pc:spChg chg="del mod">
          <ac:chgData name="Franziska Müller" userId="131ce9ad-e1af-4870-ab6c-d8ac8878dac8" providerId="ADAL" clId="{EE7FC01F-F12A-4183-B818-CDB1EE2B8C9F}" dt="2026-10-12T08:49:12.149" v="67" actId="478"/>
          <ac:spMkLst>
            <pc:docMk/>
            <pc:sldMk cId="243177262" sldId="267"/>
            <ac:spMk id="10" creationId="{EA8E81D9-1F9F-35CE-A0A9-7D825084C3DC}"/>
          </ac:spMkLst>
        </pc:spChg>
        <pc:spChg chg="del mod">
          <ac:chgData name="Franziska Müller" userId="131ce9ad-e1af-4870-ab6c-d8ac8878dac8" providerId="ADAL" clId="{EE7FC01F-F12A-4183-B818-CDB1EE2B8C9F}" dt="2026-10-12T08:49:12.149" v="67" actId="478"/>
          <ac:spMkLst>
            <pc:docMk/>
            <pc:sldMk cId="243177262" sldId="267"/>
            <ac:spMk id="11" creationId="{AA5AD2FF-6680-1172-B4E8-C30AF3DE17DD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12" creationId="{E6544815-44DD-301B-1880-DF798B8C5B6D}"/>
          </ac:spMkLst>
        </pc:spChg>
        <pc:spChg chg="del mod">
          <ac:chgData name="Franziska Müller" userId="131ce9ad-e1af-4870-ab6c-d8ac8878dac8" providerId="ADAL" clId="{EE7FC01F-F12A-4183-B818-CDB1EE2B8C9F}" dt="2026-10-12T08:49:12.149" v="67" actId="478"/>
          <ac:spMkLst>
            <pc:docMk/>
            <pc:sldMk cId="243177262" sldId="267"/>
            <ac:spMk id="13" creationId="{D85572D9-289C-0BDA-A11A-CA6B1B93ED46}"/>
          </ac:spMkLst>
        </pc:spChg>
        <pc:spChg chg="del mod">
          <ac:chgData name="Franziska Müller" userId="131ce9ad-e1af-4870-ab6c-d8ac8878dac8" providerId="ADAL" clId="{EE7FC01F-F12A-4183-B818-CDB1EE2B8C9F}" dt="2026-10-12T08:49:12.149" v="67" actId="478"/>
          <ac:spMkLst>
            <pc:docMk/>
            <pc:sldMk cId="243177262" sldId="267"/>
            <ac:spMk id="14" creationId="{A90AFC6B-B291-FCCF-803E-90179BE88F92}"/>
          </ac:spMkLst>
        </pc:spChg>
        <pc:spChg chg="add">
          <ac:chgData name="Franziska Müller" userId="131ce9ad-e1af-4870-ab6c-d8ac8878dac8" providerId="ADAL" clId="{EE7FC01F-F12A-4183-B818-CDB1EE2B8C9F}" dt="2026-10-12T08:49:12.495" v="68" actId="22"/>
          <ac:spMkLst>
            <pc:docMk/>
            <pc:sldMk cId="243177262" sldId="267"/>
            <ac:spMk id="15" creationId="{58390B83-5863-4477-B87F-D5581646DAE7}"/>
          </ac:spMkLst>
        </pc:spChg>
        <pc:spChg chg="del mod">
          <ac:chgData name="Franziska Müller" userId="131ce9ad-e1af-4870-ab6c-d8ac8878dac8" providerId="ADAL" clId="{EE7FC01F-F12A-4183-B818-CDB1EE2B8C9F}" dt="2026-10-12T08:49:12.149" v="67" actId="478"/>
          <ac:spMkLst>
            <pc:docMk/>
            <pc:sldMk cId="243177262" sldId="267"/>
            <ac:spMk id="16" creationId="{56483260-3987-BB90-1E16-B97961780297}"/>
          </ac:spMkLst>
        </pc:spChg>
        <pc:spChg chg="add">
          <ac:chgData name="Franziska Müller" userId="131ce9ad-e1af-4870-ab6c-d8ac8878dac8" providerId="ADAL" clId="{EE7FC01F-F12A-4183-B818-CDB1EE2B8C9F}" dt="2026-10-12T08:49:12.495" v="68" actId="22"/>
          <ac:spMkLst>
            <pc:docMk/>
            <pc:sldMk cId="243177262" sldId="267"/>
            <ac:spMk id="18" creationId="{DD742B44-300C-7E51-98A1-F882CCF96F54}"/>
          </ac:spMkLst>
        </pc:spChg>
        <pc:spChg chg="add">
          <ac:chgData name="Franziska Müller" userId="131ce9ad-e1af-4870-ab6c-d8ac8878dac8" providerId="ADAL" clId="{EE7FC01F-F12A-4183-B818-CDB1EE2B8C9F}" dt="2026-10-12T08:49:12.495" v="68" actId="22"/>
          <ac:spMkLst>
            <pc:docMk/>
            <pc:sldMk cId="243177262" sldId="267"/>
            <ac:spMk id="20" creationId="{2804DD45-0410-0EF2-7E03-59F4A05880BF}"/>
          </ac:spMkLst>
        </pc:spChg>
        <pc:spChg chg="add">
          <ac:chgData name="Franziska Müller" userId="131ce9ad-e1af-4870-ab6c-d8ac8878dac8" providerId="ADAL" clId="{EE7FC01F-F12A-4183-B818-CDB1EE2B8C9F}" dt="2026-10-12T08:49:12.495" v="68" actId="22"/>
          <ac:spMkLst>
            <pc:docMk/>
            <pc:sldMk cId="243177262" sldId="267"/>
            <ac:spMk id="22" creationId="{1864842E-1A9B-8C03-8A6D-73540A645674}"/>
          </ac:spMkLst>
        </pc:spChg>
        <pc:spChg chg="add">
          <ac:chgData name="Franziska Müller" userId="131ce9ad-e1af-4870-ab6c-d8ac8878dac8" providerId="ADAL" clId="{EE7FC01F-F12A-4183-B818-CDB1EE2B8C9F}" dt="2026-10-12T08:49:12.495" v="68" actId="22"/>
          <ac:spMkLst>
            <pc:docMk/>
            <pc:sldMk cId="243177262" sldId="267"/>
            <ac:spMk id="24" creationId="{BD564D6D-C14C-7CF4-CA38-45CB9AD99D76}"/>
          </ac:spMkLst>
        </pc:spChg>
        <pc:spChg chg="add">
          <ac:chgData name="Franziska Müller" userId="131ce9ad-e1af-4870-ab6c-d8ac8878dac8" providerId="ADAL" clId="{EE7FC01F-F12A-4183-B818-CDB1EE2B8C9F}" dt="2026-10-12T08:49:12.495" v="68" actId="22"/>
          <ac:spMkLst>
            <pc:docMk/>
            <pc:sldMk cId="243177262" sldId="267"/>
            <ac:spMk id="26" creationId="{5210E3D0-9B54-F8D6-3317-16E28CF8D5F5}"/>
          </ac:spMkLst>
        </pc:spChg>
        <pc:spChg chg="del mod">
          <ac:chgData name="Franziska Müller" userId="131ce9ad-e1af-4870-ab6c-d8ac8878dac8" providerId="ADAL" clId="{EE7FC01F-F12A-4183-B818-CDB1EE2B8C9F}" dt="2026-10-12T08:49:12.149" v="67" actId="478"/>
          <ac:spMkLst>
            <pc:docMk/>
            <pc:sldMk cId="243177262" sldId="267"/>
            <ac:spMk id="28" creationId="{83039453-06BB-AA5C-326C-47F4192E1F8B}"/>
          </ac:spMkLst>
        </pc:spChg>
        <pc:spChg chg="del mod">
          <ac:chgData name="Franziska Müller" userId="131ce9ad-e1af-4870-ab6c-d8ac8878dac8" providerId="ADAL" clId="{EE7FC01F-F12A-4183-B818-CDB1EE2B8C9F}" dt="2026-10-12T08:49:12.149" v="67" actId="478"/>
          <ac:spMkLst>
            <pc:docMk/>
            <pc:sldMk cId="243177262" sldId="267"/>
            <ac:spMk id="29" creationId="{D9CF7094-66DB-9898-18FD-1D4164E8031C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30" creationId="{67BCF366-0838-D836-2474-A9A749CCE649}"/>
          </ac:spMkLst>
        </pc:spChg>
        <pc:spChg chg="add">
          <ac:chgData name="Franziska Müller" userId="131ce9ad-e1af-4870-ab6c-d8ac8878dac8" providerId="ADAL" clId="{EE7FC01F-F12A-4183-B818-CDB1EE2B8C9F}" dt="2026-10-12T08:49:12.495" v="68" actId="22"/>
          <ac:spMkLst>
            <pc:docMk/>
            <pc:sldMk cId="243177262" sldId="267"/>
            <ac:spMk id="31" creationId="{2E562FD4-B887-C1A8-FE23-5A39DED52618}"/>
          </ac:spMkLst>
        </pc:spChg>
        <pc:spChg chg="add">
          <ac:chgData name="Franziska Müller" userId="131ce9ad-e1af-4870-ab6c-d8ac8878dac8" providerId="ADAL" clId="{EE7FC01F-F12A-4183-B818-CDB1EE2B8C9F}" dt="2026-10-12T08:49:12.495" v="68" actId="22"/>
          <ac:spMkLst>
            <pc:docMk/>
            <pc:sldMk cId="243177262" sldId="267"/>
            <ac:spMk id="33" creationId="{24AEE03E-115C-91E0-2693-8C6E50CBD485}"/>
          </ac:spMkLst>
        </pc:spChg>
        <pc:picChg chg="mod ord">
          <ac:chgData name="Franziska Müller" userId="131ce9ad-e1af-4870-ab6c-d8ac8878dac8" providerId="ADAL" clId="{EE7FC01F-F12A-4183-B818-CDB1EE2B8C9F}" dt="2026-10-12T08:49:05.339" v="66" actId="14826"/>
          <ac:picMkLst>
            <pc:docMk/>
            <pc:sldMk cId="243177262" sldId="267"/>
            <ac:picMk id="3" creationId="{8AD878D1-2046-809D-10E0-2B49F9D97E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/>
              <a:t>Fügt hier euer individuelles </a:t>
            </a:r>
            <a:r>
              <a:rPr lang="de-DE" err="1"/>
              <a:t>Teambild</a:t>
            </a:r>
            <a:r>
              <a:rPr lang="de-DE"/>
              <a:t> ein und platziert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  <a:solidFill>
            <a:srgbClr val="59B89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grpFill/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6730045" cy="2005675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BA47AB5-D337-5A31-4EE1-BC3C80390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5" y="1526"/>
            <a:ext cx="10686752" cy="151162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7A3DF1-719F-06C8-69B6-D8BB7D7BB30A}"/>
              </a:ext>
            </a:extLst>
          </p:cNvPr>
          <p:cNvSpPr/>
          <p:nvPr/>
        </p:nvSpPr>
        <p:spPr>
          <a:xfrm>
            <a:off x="3594519" y="11396879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E9AEAD3B-864F-A53C-FA68-AECCC445D5D9}"/>
              </a:ext>
            </a:extLst>
          </p:cNvPr>
          <p:cNvSpPr/>
          <p:nvPr/>
        </p:nvSpPr>
        <p:spPr>
          <a:xfrm>
            <a:off x="3766595" y="11579526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D1CD0-8832-089F-64B9-537189AAB638}"/>
              </a:ext>
            </a:extLst>
          </p:cNvPr>
          <p:cNvSpPr txBox="1"/>
          <p:nvPr/>
        </p:nvSpPr>
        <p:spPr>
          <a:xfrm>
            <a:off x="3603490" y="11373767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12" name="Rectangle 27">
            <a:extLst>
              <a:ext uri="{FF2B5EF4-FFF2-40B4-BE49-F238E27FC236}">
                <a16:creationId xmlns:a16="http://schemas.microsoft.com/office/drawing/2014/main" id="{37FB26DC-DC11-D0CA-0D10-13220B3F0704}"/>
              </a:ext>
            </a:extLst>
          </p:cNvPr>
          <p:cNvSpPr/>
          <p:nvPr/>
        </p:nvSpPr>
        <p:spPr>
          <a:xfrm>
            <a:off x="3594519" y="1212634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5B80A82D-4A00-A5F9-4F70-65505E9F9F7F}"/>
              </a:ext>
            </a:extLst>
          </p:cNvPr>
          <p:cNvSpPr/>
          <p:nvPr/>
        </p:nvSpPr>
        <p:spPr>
          <a:xfrm>
            <a:off x="3766595" y="1230899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16086FC4-6FB7-75BF-1255-911240A20C22}"/>
              </a:ext>
            </a:extLst>
          </p:cNvPr>
          <p:cNvSpPr txBox="1"/>
          <p:nvPr/>
        </p:nvSpPr>
        <p:spPr>
          <a:xfrm>
            <a:off x="3603490" y="1210323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BB1E43C7-C30C-0E53-41A9-2E9894AC5267}"/>
              </a:ext>
            </a:extLst>
          </p:cNvPr>
          <p:cNvSpPr/>
          <p:nvPr/>
        </p:nvSpPr>
        <p:spPr>
          <a:xfrm>
            <a:off x="3603480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4" name="Shape 54">
            <a:extLst>
              <a:ext uri="{FF2B5EF4-FFF2-40B4-BE49-F238E27FC236}">
                <a16:creationId xmlns:a16="http://schemas.microsoft.com/office/drawing/2014/main" id="{1C67AD88-4BA3-9C25-3DCE-1820442C66B1}"/>
              </a:ext>
            </a:extLst>
          </p:cNvPr>
          <p:cNvSpPr/>
          <p:nvPr/>
        </p:nvSpPr>
        <p:spPr>
          <a:xfrm>
            <a:off x="3766595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28" name="TextBox 29">
            <a:extLst>
              <a:ext uri="{FF2B5EF4-FFF2-40B4-BE49-F238E27FC236}">
                <a16:creationId xmlns:a16="http://schemas.microsoft.com/office/drawing/2014/main" id="{B9A53F35-0C78-03F9-BF14-E2C1C082ED4F}"/>
              </a:ext>
            </a:extLst>
          </p:cNvPr>
          <p:cNvSpPr txBox="1"/>
          <p:nvPr/>
        </p:nvSpPr>
        <p:spPr>
          <a:xfrm>
            <a:off x="3603490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6CEA-3B2E-F07A-FD21-1918A4D10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AD878D1-2046-809D-10E0-2B49F9D97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9" y="1526"/>
            <a:ext cx="10686752" cy="15116297"/>
          </a:xfrm>
          <a:prstGeom prst="rect">
            <a:avLst/>
          </a:prstGeom>
        </p:spPr>
      </p:pic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AF506CA5-8CD0-0705-7132-B9FA50768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1328"/>
            <a:ext cx="10691813" cy="11174410"/>
          </a:xfrm>
        </p:spPr>
        <p:txBody>
          <a:bodyPr/>
          <a:lstStyle/>
          <a:p>
            <a:endParaRPr lang="de-D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5A32E9-65A8-1EEC-C369-C55CD0040789}"/>
              </a:ext>
            </a:extLst>
          </p:cNvPr>
          <p:cNvSpPr/>
          <p:nvPr/>
        </p:nvSpPr>
        <p:spPr>
          <a:xfrm>
            <a:off x="3594519" y="11396879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5" name="Shape 54">
            <a:extLst>
              <a:ext uri="{FF2B5EF4-FFF2-40B4-BE49-F238E27FC236}">
                <a16:creationId xmlns:a16="http://schemas.microsoft.com/office/drawing/2014/main" id="{58390B83-5863-4477-B87F-D5581646DAE7}"/>
              </a:ext>
            </a:extLst>
          </p:cNvPr>
          <p:cNvSpPr/>
          <p:nvPr/>
        </p:nvSpPr>
        <p:spPr>
          <a:xfrm>
            <a:off x="3766595" y="11579526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742B44-300C-7E51-98A1-F882CCF96F54}"/>
              </a:ext>
            </a:extLst>
          </p:cNvPr>
          <p:cNvSpPr txBox="1"/>
          <p:nvPr/>
        </p:nvSpPr>
        <p:spPr>
          <a:xfrm>
            <a:off x="3603490" y="11373767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2804DD45-0410-0EF2-7E03-59F4A05880BF}"/>
              </a:ext>
            </a:extLst>
          </p:cNvPr>
          <p:cNvSpPr/>
          <p:nvPr/>
        </p:nvSpPr>
        <p:spPr>
          <a:xfrm>
            <a:off x="3594519" y="1212634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1864842E-1A9B-8C03-8A6D-73540A645674}"/>
              </a:ext>
            </a:extLst>
          </p:cNvPr>
          <p:cNvSpPr/>
          <p:nvPr/>
        </p:nvSpPr>
        <p:spPr>
          <a:xfrm>
            <a:off x="3766595" y="1230899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4" name="TextBox 29">
            <a:extLst>
              <a:ext uri="{FF2B5EF4-FFF2-40B4-BE49-F238E27FC236}">
                <a16:creationId xmlns:a16="http://schemas.microsoft.com/office/drawing/2014/main" id="{BD564D6D-C14C-7CF4-CA38-45CB9AD99D76}"/>
              </a:ext>
            </a:extLst>
          </p:cNvPr>
          <p:cNvSpPr txBox="1"/>
          <p:nvPr/>
        </p:nvSpPr>
        <p:spPr>
          <a:xfrm>
            <a:off x="3603490" y="1210323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26" name="Rectangle 27">
            <a:extLst>
              <a:ext uri="{FF2B5EF4-FFF2-40B4-BE49-F238E27FC236}">
                <a16:creationId xmlns:a16="http://schemas.microsoft.com/office/drawing/2014/main" id="{5210E3D0-9B54-F8D6-3317-16E28CF8D5F5}"/>
              </a:ext>
            </a:extLst>
          </p:cNvPr>
          <p:cNvSpPr/>
          <p:nvPr/>
        </p:nvSpPr>
        <p:spPr>
          <a:xfrm>
            <a:off x="3603480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1" name="Shape 54">
            <a:extLst>
              <a:ext uri="{FF2B5EF4-FFF2-40B4-BE49-F238E27FC236}">
                <a16:creationId xmlns:a16="http://schemas.microsoft.com/office/drawing/2014/main" id="{2E562FD4-B887-C1A8-FE23-5A39DED52618}"/>
              </a:ext>
            </a:extLst>
          </p:cNvPr>
          <p:cNvSpPr/>
          <p:nvPr/>
        </p:nvSpPr>
        <p:spPr>
          <a:xfrm>
            <a:off x="3766595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33" name="TextBox 29">
            <a:extLst>
              <a:ext uri="{FF2B5EF4-FFF2-40B4-BE49-F238E27FC236}">
                <a16:creationId xmlns:a16="http://schemas.microsoft.com/office/drawing/2014/main" id="{24AEE03E-115C-91E0-2693-8C6E50CBD485}"/>
              </a:ext>
            </a:extLst>
          </p:cNvPr>
          <p:cNvSpPr txBox="1"/>
          <p:nvPr/>
        </p:nvSpPr>
        <p:spPr>
          <a:xfrm>
            <a:off x="3603490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4317726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7">
            <a:extLst>
              <a:ext uri="{FF2B5EF4-FFF2-40B4-BE49-F238E27FC236}">
                <a16:creationId xmlns:a16="http://schemas.microsoft.com/office/drawing/2014/main" id="{E908E019-CF33-4C10-0CD7-41443DF7CD20}"/>
              </a:ext>
            </a:extLst>
          </p:cNvPr>
          <p:cNvSpPr/>
          <p:nvPr/>
        </p:nvSpPr>
        <p:spPr>
          <a:xfrm>
            <a:off x="506993" y="46476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8" name="Shape 54">
            <a:extLst>
              <a:ext uri="{FF2B5EF4-FFF2-40B4-BE49-F238E27FC236}">
                <a16:creationId xmlns:a16="http://schemas.microsoft.com/office/drawing/2014/main" id="{D5F3B36A-CA83-1301-33A3-A5815210CE74}"/>
              </a:ext>
            </a:extLst>
          </p:cNvPr>
          <p:cNvSpPr/>
          <p:nvPr/>
        </p:nvSpPr>
        <p:spPr>
          <a:xfrm>
            <a:off x="670108" y="48303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EAAEF0C8-A3CE-39B4-41DA-CCD77796AB92}"/>
              </a:ext>
            </a:extLst>
          </p:cNvPr>
          <p:cNvSpPr txBox="1"/>
          <p:nvPr/>
        </p:nvSpPr>
        <p:spPr>
          <a:xfrm>
            <a:off x="507003" y="4624549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51" name="Rectangle 27">
            <a:extLst>
              <a:ext uri="{FF2B5EF4-FFF2-40B4-BE49-F238E27FC236}">
                <a16:creationId xmlns:a16="http://schemas.microsoft.com/office/drawing/2014/main" id="{25FBB911-9CEA-477B-AECD-4DB9E027A1B0}"/>
              </a:ext>
            </a:extLst>
          </p:cNvPr>
          <p:cNvSpPr/>
          <p:nvPr/>
        </p:nvSpPr>
        <p:spPr>
          <a:xfrm>
            <a:off x="506993" y="53771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4" name="Shape 54">
            <a:extLst>
              <a:ext uri="{FF2B5EF4-FFF2-40B4-BE49-F238E27FC236}">
                <a16:creationId xmlns:a16="http://schemas.microsoft.com/office/drawing/2014/main" id="{39EA446A-1F16-8984-CCAE-61FA1908AB2C}"/>
              </a:ext>
            </a:extLst>
          </p:cNvPr>
          <p:cNvSpPr/>
          <p:nvPr/>
        </p:nvSpPr>
        <p:spPr>
          <a:xfrm>
            <a:off x="670108" y="55597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4646D0E1-FF11-0EBC-1DC4-DA7E106DC034}"/>
              </a:ext>
            </a:extLst>
          </p:cNvPr>
          <p:cNvSpPr txBox="1"/>
          <p:nvPr/>
        </p:nvSpPr>
        <p:spPr>
          <a:xfrm>
            <a:off x="507003" y="53540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57" name="Rectangle 27">
            <a:extLst>
              <a:ext uri="{FF2B5EF4-FFF2-40B4-BE49-F238E27FC236}">
                <a16:creationId xmlns:a16="http://schemas.microsoft.com/office/drawing/2014/main" id="{514E8C59-0900-6F3D-89CD-BC68D0FB74E4}"/>
              </a:ext>
            </a:extLst>
          </p:cNvPr>
          <p:cNvSpPr/>
          <p:nvPr/>
        </p:nvSpPr>
        <p:spPr>
          <a:xfrm>
            <a:off x="506993" y="60963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8" name="Shape 54">
            <a:extLst>
              <a:ext uri="{FF2B5EF4-FFF2-40B4-BE49-F238E27FC236}">
                <a16:creationId xmlns:a16="http://schemas.microsoft.com/office/drawing/2014/main" id="{F8721A5F-6D0D-1A19-A851-537D080C76D2}"/>
              </a:ext>
            </a:extLst>
          </p:cNvPr>
          <p:cNvSpPr/>
          <p:nvPr/>
        </p:nvSpPr>
        <p:spPr>
          <a:xfrm>
            <a:off x="670108" y="62789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60" name="TextBox 29">
            <a:extLst>
              <a:ext uri="{FF2B5EF4-FFF2-40B4-BE49-F238E27FC236}">
                <a16:creationId xmlns:a16="http://schemas.microsoft.com/office/drawing/2014/main" id="{FA5F12F7-F4EB-B676-0088-BE0CC8E181AE}"/>
              </a:ext>
            </a:extLst>
          </p:cNvPr>
          <p:cNvSpPr txBox="1"/>
          <p:nvPr/>
        </p:nvSpPr>
        <p:spPr>
          <a:xfrm>
            <a:off x="507003" y="60732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61" name="Rectangle 27">
            <a:extLst>
              <a:ext uri="{FF2B5EF4-FFF2-40B4-BE49-F238E27FC236}">
                <a16:creationId xmlns:a16="http://schemas.microsoft.com/office/drawing/2014/main" id="{86E50AF8-4488-7C35-2A5B-C6CB35CC8699}"/>
              </a:ext>
            </a:extLst>
          </p:cNvPr>
          <p:cNvSpPr/>
          <p:nvPr/>
        </p:nvSpPr>
        <p:spPr>
          <a:xfrm>
            <a:off x="506993" y="680523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3" name="Shape 54">
            <a:extLst>
              <a:ext uri="{FF2B5EF4-FFF2-40B4-BE49-F238E27FC236}">
                <a16:creationId xmlns:a16="http://schemas.microsoft.com/office/drawing/2014/main" id="{02DE0C65-FFEF-4418-FDB1-2AA48DC6244E}"/>
              </a:ext>
            </a:extLst>
          </p:cNvPr>
          <p:cNvSpPr/>
          <p:nvPr/>
        </p:nvSpPr>
        <p:spPr>
          <a:xfrm>
            <a:off x="670108" y="698788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109AF297-52FA-57DE-A7EA-C5593EE4F292}"/>
              </a:ext>
            </a:extLst>
          </p:cNvPr>
          <p:cNvSpPr txBox="1"/>
          <p:nvPr/>
        </p:nvSpPr>
        <p:spPr>
          <a:xfrm>
            <a:off x="507003" y="678212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65" name="Rectangle 27">
            <a:extLst>
              <a:ext uri="{FF2B5EF4-FFF2-40B4-BE49-F238E27FC236}">
                <a16:creationId xmlns:a16="http://schemas.microsoft.com/office/drawing/2014/main" id="{FD7D8E15-BD37-0CB0-285C-607DA58A2C49}"/>
              </a:ext>
            </a:extLst>
          </p:cNvPr>
          <p:cNvSpPr/>
          <p:nvPr/>
        </p:nvSpPr>
        <p:spPr>
          <a:xfrm>
            <a:off x="506993" y="75432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6" name="Shape 54">
            <a:extLst>
              <a:ext uri="{FF2B5EF4-FFF2-40B4-BE49-F238E27FC236}">
                <a16:creationId xmlns:a16="http://schemas.microsoft.com/office/drawing/2014/main" id="{07C334CE-0E61-6F02-89BF-B2D410619614}"/>
              </a:ext>
            </a:extLst>
          </p:cNvPr>
          <p:cNvSpPr/>
          <p:nvPr/>
        </p:nvSpPr>
        <p:spPr>
          <a:xfrm>
            <a:off x="670108" y="77259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&lt;Adresse der Einzel-Anmeldeseite&gt;</a:t>
            </a:r>
          </a:p>
        </p:txBody>
      </p:sp>
      <p:sp>
        <p:nvSpPr>
          <p:cNvPr id="67" name="TextBox 29">
            <a:extLst>
              <a:ext uri="{FF2B5EF4-FFF2-40B4-BE49-F238E27FC236}">
                <a16:creationId xmlns:a16="http://schemas.microsoft.com/office/drawing/2014/main" id="{2C76B26F-0C36-BB87-D444-46084D46E51A}"/>
              </a:ext>
            </a:extLst>
          </p:cNvPr>
          <p:cNvSpPr txBox="1"/>
          <p:nvPr/>
        </p:nvSpPr>
        <p:spPr>
          <a:xfrm>
            <a:off x="507003" y="752014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Online-Anmeldung unter:</a:t>
            </a:r>
          </a:p>
        </p:txBody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34A528F8-AF51-10CA-FEB2-9F8C06D2FD1E}"/>
              </a:ext>
            </a:extLst>
          </p:cNvPr>
          <p:cNvSpPr/>
          <p:nvPr/>
        </p:nvSpPr>
        <p:spPr>
          <a:xfrm>
            <a:off x="506993" y="82727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9" name="Shape 54">
            <a:extLst>
              <a:ext uri="{FF2B5EF4-FFF2-40B4-BE49-F238E27FC236}">
                <a16:creationId xmlns:a16="http://schemas.microsoft.com/office/drawing/2014/main" id="{A090E69C-DD89-26FA-BF59-81FF7478A493}"/>
              </a:ext>
            </a:extLst>
          </p:cNvPr>
          <p:cNvSpPr/>
          <p:nvPr/>
        </p:nvSpPr>
        <p:spPr>
          <a:xfrm>
            <a:off x="670108" y="84553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&lt;Uhrzeit&gt;</a:t>
            </a:r>
          </a:p>
        </p:txBody>
      </p:sp>
      <p:sp>
        <p:nvSpPr>
          <p:cNvPr id="70" name="TextBox 29">
            <a:extLst>
              <a:ext uri="{FF2B5EF4-FFF2-40B4-BE49-F238E27FC236}">
                <a16:creationId xmlns:a16="http://schemas.microsoft.com/office/drawing/2014/main" id="{1BCF6AF9-93E4-5A8A-DB60-ECFAD793EACA}"/>
              </a:ext>
            </a:extLst>
          </p:cNvPr>
          <p:cNvSpPr txBox="1"/>
          <p:nvPr/>
        </p:nvSpPr>
        <p:spPr>
          <a:xfrm>
            <a:off x="507003" y="82496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Uhrzeit :</a:t>
            </a:r>
          </a:p>
        </p:txBody>
      </p:sp>
      <p:sp>
        <p:nvSpPr>
          <p:cNvPr id="71" name="Rectangle 27">
            <a:extLst>
              <a:ext uri="{FF2B5EF4-FFF2-40B4-BE49-F238E27FC236}">
                <a16:creationId xmlns:a16="http://schemas.microsoft.com/office/drawing/2014/main" id="{5EBAF1D9-D661-60BC-228C-AA73A9087282}"/>
              </a:ext>
            </a:extLst>
          </p:cNvPr>
          <p:cNvSpPr/>
          <p:nvPr/>
        </p:nvSpPr>
        <p:spPr>
          <a:xfrm>
            <a:off x="506993" y="89919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2" name="Shape 54">
            <a:extLst>
              <a:ext uri="{FF2B5EF4-FFF2-40B4-BE49-F238E27FC236}">
                <a16:creationId xmlns:a16="http://schemas.microsoft.com/office/drawing/2014/main" id="{0AD62988-ECA0-2217-DD2B-884C573F864A}"/>
              </a:ext>
            </a:extLst>
          </p:cNvPr>
          <p:cNvSpPr/>
          <p:nvPr/>
        </p:nvSpPr>
        <p:spPr>
          <a:xfrm>
            <a:off x="670108" y="91745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&lt;Ort der Startnummernausgabe&gt;</a:t>
            </a:r>
          </a:p>
        </p:txBody>
      </p:sp>
      <p:sp>
        <p:nvSpPr>
          <p:cNvPr id="73" name="TextBox 29">
            <a:extLst>
              <a:ext uri="{FF2B5EF4-FFF2-40B4-BE49-F238E27FC236}">
                <a16:creationId xmlns:a16="http://schemas.microsoft.com/office/drawing/2014/main" id="{99800A2C-A2E4-58CB-00E2-B82BFC210D1D}"/>
              </a:ext>
            </a:extLst>
          </p:cNvPr>
          <p:cNvSpPr txBox="1"/>
          <p:nvPr/>
        </p:nvSpPr>
        <p:spPr>
          <a:xfrm>
            <a:off x="507003" y="89688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Ort der Startnummernausgabe: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C9C15B3F-9E6F-E0F2-0A81-0A2F796F851C}"/>
              </a:ext>
            </a:extLst>
          </p:cNvPr>
          <p:cNvSpPr/>
          <p:nvPr/>
        </p:nvSpPr>
        <p:spPr>
          <a:xfrm>
            <a:off x="506993" y="974217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5" name="Shape 54">
            <a:extLst>
              <a:ext uri="{FF2B5EF4-FFF2-40B4-BE49-F238E27FC236}">
                <a16:creationId xmlns:a16="http://schemas.microsoft.com/office/drawing/2014/main" id="{BC567F2E-D0C8-5E13-880D-19E53F16E7BC}"/>
              </a:ext>
            </a:extLst>
          </p:cNvPr>
          <p:cNvSpPr/>
          <p:nvPr/>
        </p:nvSpPr>
        <p:spPr>
          <a:xfrm>
            <a:off x="670108" y="992482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&lt;Termin der Startnummernausgabe&gt;</a:t>
            </a:r>
          </a:p>
        </p:txBody>
      </p:sp>
      <p:sp>
        <p:nvSpPr>
          <p:cNvPr id="76" name="TextBox 29">
            <a:extLst>
              <a:ext uri="{FF2B5EF4-FFF2-40B4-BE49-F238E27FC236}">
                <a16:creationId xmlns:a16="http://schemas.microsoft.com/office/drawing/2014/main" id="{C459384E-E86F-CEDD-E43D-5C76D0596BC5}"/>
              </a:ext>
            </a:extLst>
          </p:cNvPr>
          <p:cNvSpPr txBox="1"/>
          <p:nvPr/>
        </p:nvSpPr>
        <p:spPr>
          <a:xfrm>
            <a:off x="507003" y="971906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Termin der Startnummernausgabe:</a:t>
            </a:r>
          </a:p>
        </p:txBody>
      </p:sp>
      <p:sp>
        <p:nvSpPr>
          <p:cNvPr id="77" name="Rectangle 27">
            <a:extLst>
              <a:ext uri="{FF2B5EF4-FFF2-40B4-BE49-F238E27FC236}">
                <a16:creationId xmlns:a16="http://schemas.microsoft.com/office/drawing/2014/main" id="{A44F4C2A-42D7-8A5F-A3B2-A45B9769E608}"/>
              </a:ext>
            </a:extLst>
          </p:cNvPr>
          <p:cNvSpPr/>
          <p:nvPr/>
        </p:nvSpPr>
        <p:spPr>
          <a:xfrm>
            <a:off x="506993" y="10471640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8" name="Shape 54">
            <a:extLst>
              <a:ext uri="{FF2B5EF4-FFF2-40B4-BE49-F238E27FC236}">
                <a16:creationId xmlns:a16="http://schemas.microsoft.com/office/drawing/2014/main" id="{1B105C1B-66FE-CAE2-0A44-1DA616C7DB57}"/>
              </a:ext>
            </a:extLst>
          </p:cNvPr>
          <p:cNvSpPr/>
          <p:nvPr/>
        </p:nvSpPr>
        <p:spPr>
          <a:xfrm>
            <a:off x="670108" y="10654287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9" name="TextBox 29">
            <a:extLst>
              <a:ext uri="{FF2B5EF4-FFF2-40B4-BE49-F238E27FC236}">
                <a16:creationId xmlns:a16="http://schemas.microsoft.com/office/drawing/2014/main" id="{9B183834-3983-2F4A-A80C-A88844B9B0AC}"/>
              </a:ext>
            </a:extLst>
          </p:cNvPr>
          <p:cNvSpPr txBox="1"/>
          <p:nvPr/>
        </p:nvSpPr>
        <p:spPr>
          <a:xfrm>
            <a:off x="507003" y="10448528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Treffpunkt am </a:t>
            </a:r>
            <a:r>
              <a:rPr lang="de-DE" sz="1200" err="1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Eventtag</a:t>
            </a: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E8B4BD21-FBA6-00DB-844E-287954471182}"/>
              </a:ext>
            </a:extLst>
          </p:cNvPr>
          <p:cNvSpPr/>
          <p:nvPr/>
        </p:nvSpPr>
        <p:spPr>
          <a:xfrm>
            <a:off x="506993" y="1119083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1" name="Shape 54">
            <a:extLst>
              <a:ext uri="{FF2B5EF4-FFF2-40B4-BE49-F238E27FC236}">
                <a16:creationId xmlns:a16="http://schemas.microsoft.com/office/drawing/2014/main" id="{16BBDB68-F433-45FD-DD21-CFB5E7AFCC07}"/>
              </a:ext>
            </a:extLst>
          </p:cNvPr>
          <p:cNvSpPr/>
          <p:nvPr/>
        </p:nvSpPr>
        <p:spPr>
          <a:xfrm>
            <a:off x="670108" y="1137347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&lt;freies Textfeld&gt;</a:t>
            </a:r>
          </a:p>
        </p:txBody>
      </p:sp>
      <p:sp>
        <p:nvSpPr>
          <p:cNvPr id="82" name="TextBox 29">
            <a:extLst>
              <a:ext uri="{FF2B5EF4-FFF2-40B4-BE49-F238E27FC236}">
                <a16:creationId xmlns:a16="http://schemas.microsoft.com/office/drawing/2014/main" id="{08974ABA-65F2-36FC-0D69-033217EB1801}"/>
              </a:ext>
            </a:extLst>
          </p:cNvPr>
          <p:cNvSpPr txBox="1"/>
          <p:nvPr/>
        </p:nvSpPr>
        <p:spPr>
          <a:xfrm>
            <a:off x="507003" y="1116771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Freies Textfeld: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8" ma:contentTypeDescription="Ein neues Dokument erstellen." ma:contentTypeScope="" ma:versionID="63225abe475d2fbd54ae466fb2061b4c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1ad75c8ce97f2ac7a42796114f50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ufnahmedatu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Aufnahmedatum" ma:index="25" nillable="true" ma:displayName="Aufnahmedatum" ma:format="DateTime" ma:internalName="Aufnahme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  <Aufnahmedatum xmlns="6cae48db-f1b4-4b31-a03c-3de594612edb" xsi:nil="true"/>
  </documentManagement>
</p:properties>
</file>

<file path=customXml/itemProps1.xml><?xml version="1.0" encoding="utf-8"?>
<ds:datastoreItem xmlns:ds="http://schemas.openxmlformats.org/officeDocument/2006/customXml" ds:itemID="{97CFA166-7AA9-49EF-AF78-17D7639185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8025C4-6B44-4D03-B9F2-8CDED91C3137}">
  <ds:schemaRefs>
    <ds:schemaRef ds:uri="6cae48db-f1b4-4b31-a03c-3de594612edb"/>
    <ds:schemaRef ds:uri="7fe3cfa1-b66d-487d-aa16-68be3766bc44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121</Words>
  <Application>Microsoft Office PowerPoint</Application>
  <PresentationFormat>Custom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Franziska Müller</cp:lastModifiedBy>
  <cp:revision>2</cp:revision>
  <cp:lastPrinted>2015-11-02T09:26:55Z</cp:lastPrinted>
  <dcterms:created xsi:type="dcterms:W3CDTF">2015-11-02T15:56:48Z</dcterms:created>
  <dcterms:modified xsi:type="dcterms:W3CDTF">2026-10-12T08:49:17Z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