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4"/>
  </p:sldMasterIdLst>
  <p:notesMasterIdLst>
    <p:notesMasterId r:id="rId8"/>
  </p:notesMasterIdLst>
  <p:sldIdLst>
    <p:sldId id="266" r:id="rId5"/>
    <p:sldId id="267" r:id="rId6"/>
    <p:sldId id="257" r:id="rId7"/>
  </p:sldIdLst>
  <p:sldSz cx="10691813" cy="15119350"/>
  <p:notesSz cx="6797675" cy="9926638"/>
  <p:defaultTextStyle>
    <a:lvl1pPr>
      <a:defRPr sz="2828">
        <a:latin typeface="Calibri Light"/>
        <a:ea typeface="Calibri Light"/>
        <a:cs typeface="Calibri Light"/>
        <a:sym typeface="Calibri Light"/>
      </a:defRPr>
    </a:lvl1pPr>
    <a:lvl2pPr indent="183143">
      <a:defRPr sz="2828">
        <a:latin typeface="Calibri Light"/>
        <a:ea typeface="Calibri Light"/>
        <a:cs typeface="Calibri Light"/>
        <a:sym typeface="Calibri Light"/>
      </a:defRPr>
    </a:lvl2pPr>
    <a:lvl3pPr indent="366283">
      <a:defRPr sz="2828">
        <a:latin typeface="Calibri Light"/>
        <a:ea typeface="Calibri Light"/>
        <a:cs typeface="Calibri Light"/>
        <a:sym typeface="Calibri Light"/>
      </a:defRPr>
    </a:lvl3pPr>
    <a:lvl4pPr indent="549426">
      <a:defRPr sz="2828">
        <a:latin typeface="Calibri Light"/>
        <a:ea typeface="Calibri Light"/>
        <a:cs typeface="Calibri Light"/>
        <a:sym typeface="Calibri Light"/>
      </a:defRPr>
    </a:lvl4pPr>
    <a:lvl5pPr indent="732566">
      <a:defRPr sz="2828">
        <a:latin typeface="Calibri Light"/>
        <a:ea typeface="Calibri Light"/>
        <a:cs typeface="Calibri Light"/>
        <a:sym typeface="Calibri Light"/>
      </a:defRPr>
    </a:lvl5pPr>
    <a:lvl6pPr indent="915710">
      <a:defRPr sz="2828">
        <a:latin typeface="Calibri Light"/>
        <a:ea typeface="Calibri Light"/>
        <a:cs typeface="Calibri Light"/>
        <a:sym typeface="Calibri Light"/>
      </a:defRPr>
    </a:lvl6pPr>
    <a:lvl7pPr indent="1098850">
      <a:defRPr sz="2828">
        <a:latin typeface="Calibri Light"/>
        <a:ea typeface="Calibri Light"/>
        <a:cs typeface="Calibri Light"/>
        <a:sym typeface="Calibri Light"/>
      </a:defRPr>
    </a:lvl7pPr>
    <a:lvl8pPr indent="1281992">
      <a:defRPr sz="2828">
        <a:latin typeface="Calibri Light"/>
        <a:ea typeface="Calibri Light"/>
        <a:cs typeface="Calibri Light"/>
        <a:sym typeface="Calibri Light"/>
      </a:defRPr>
    </a:lvl8pPr>
    <a:lvl9pPr indent="1465135">
      <a:defRPr sz="2828">
        <a:latin typeface="Calibri Light"/>
        <a:ea typeface="Calibri Light"/>
        <a:cs typeface="Calibri Light"/>
        <a:sym typeface="Calibri Light"/>
      </a:defRPr>
    </a:lvl9pPr>
  </p:defaultTextStyle>
  <p:extLst>
    <p:ext uri="{EFAFB233-063F-42B5-8137-9DF3F51BA10A}">
      <p15:sldGuideLst xmlns:p15="http://schemas.microsoft.com/office/powerpoint/2012/main">
        <p15:guide id="1" orient="horz" pos="4763" userDrawn="1">
          <p15:clr>
            <a:srgbClr val="A4A3A4"/>
          </p15:clr>
        </p15:guide>
        <p15:guide id="2" pos="3368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9B890"/>
    <a:srgbClr val="2B685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5CC015B-1FC4-4E24-A146-77AC201D6561}" v="4" dt="2026-10-12T08:47:18.819"/>
  </p1510:revLst>
</p1510:revInfo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n" i="on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CFD7E7"/>
          </a:solidFill>
        </a:fill>
      </a:tcStyle>
    </a:wholeTbl>
    <a:band2H>
      <a:tcTxStyle/>
      <a:tcStyle>
        <a:tcBdr/>
        <a:fill>
          <a:solidFill>
            <a:srgbClr val="E8ECF4"/>
          </a:solidFill>
        </a:fill>
      </a:tcStyle>
    </a:band2H>
    <a:firstCol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4F81BD"/>
          </a:solidFill>
        </a:fill>
      </a:tcStyle>
    </a:firstCol>
    <a:lastRow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381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4F81BD"/>
          </a:solidFill>
        </a:fill>
      </a:tcStyle>
    </a:lastRow>
    <a:firstRow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381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4F81BD"/>
          </a:solidFill>
        </a:fill>
      </a:tcStyle>
    </a:firstRow>
  </a:tblStyle>
  <a:tblStyle styleId="{C7B018BB-80A7-4F77-B60F-C8B233D01FF8}" styleName="">
    <a:tblBg/>
    <a:wholeTbl>
      <a:tcTxStyle b="on" i="on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DEE7D0"/>
          </a:solidFill>
        </a:fill>
      </a:tcStyle>
    </a:wholeTbl>
    <a:band2H>
      <a:tcTxStyle/>
      <a:tcStyle>
        <a:tcBdr/>
        <a:fill>
          <a:solidFill>
            <a:srgbClr val="EFF3E9"/>
          </a:solidFill>
        </a:fill>
      </a:tcStyle>
    </a:band2H>
    <a:firstCol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9BBB59"/>
          </a:solidFill>
        </a:fill>
      </a:tcStyle>
    </a:firstCol>
    <a:lastRow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381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9BBB59"/>
          </a:solidFill>
        </a:fill>
      </a:tcStyle>
    </a:lastRow>
    <a:firstRow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381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9BBB59"/>
          </a:solidFill>
        </a:fill>
      </a:tcStyle>
    </a:firstRow>
  </a:tblStyle>
  <a:tblStyle styleId="{EEE7283C-3CF3-47DC-8721-378D4A62B228}" styleName="">
    <a:tblBg/>
    <a:wholeTbl>
      <a:tcTxStyle b="on" i="on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FCDCCE"/>
          </a:solidFill>
        </a:fill>
      </a:tcStyle>
    </a:wholeTbl>
    <a:band2H>
      <a:tcTxStyle/>
      <a:tcStyle>
        <a:tcBdr/>
        <a:fill>
          <a:solidFill>
            <a:srgbClr val="FDEEE8"/>
          </a:solidFill>
        </a:fill>
      </a:tcStyle>
    </a:band2H>
    <a:firstCol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F79646"/>
          </a:solidFill>
        </a:fill>
      </a:tcStyle>
    </a:firstCol>
    <a:lastRow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381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F79646"/>
          </a:solidFill>
        </a:fill>
      </a:tcStyle>
    </a:lastRow>
    <a:firstRow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381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F79646"/>
          </a:solidFill>
        </a:fill>
      </a:tcStyle>
    </a:firstRow>
  </a:tblStyle>
  <a:tblStyle styleId="{CF821DB8-F4EB-4A41-A1BA-3FCAFE7338EE}" styleName="">
    <a:tblBg/>
    <a:wholeTbl>
      <a:tcTxStyle b="on" i="on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4F81BD"/>
          </a:solidFill>
        </a:fill>
      </a:tcStyle>
    </a:firstCol>
    <a:lastRow>
      <a:tcTxStyle b="on" i="on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bevel/>
            </a:ln>
          </a:top>
          <a:bottom>
            <a:ln w="25400" cap="flat">
              <a:solidFill>
                <a:srgbClr val="000000"/>
              </a:solidFill>
              <a:prstDash val="solid"/>
              <a:bevel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bevel/>
            </a:ln>
          </a:top>
          <a:bottom>
            <a:ln w="25400" cap="flat">
              <a:solidFill>
                <a:srgbClr val="000000"/>
              </a:solidFill>
              <a:prstDash val="solid"/>
              <a:bevel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4F81BD"/>
          </a:solidFill>
        </a:fill>
      </a:tcStyle>
    </a:firstRow>
  </a:tblStyle>
  <a:tblStyle styleId="{33BA23B1-9221-436E-865A-0063620EA4FD}" styleName="">
    <a:tblBg/>
    <a:wholeTbl>
      <a:tcTxStyle b="on" i="on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/>
        </a:fill>
      </a:tcStyle>
    </a:firstCol>
    <a:lastRow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381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/>
        </a:fill>
      </a:tcStyle>
    </a:lastRow>
    <a:firstRow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381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/>
        </a:fill>
      </a:tcStyle>
    </a:firstRow>
  </a:tblStyle>
  <a:tblStyle styleId="{2708684C-4D16-4618-839F-0558EEFCDFE6}" styleName="">
    <a:tblBg/>
    <a:wholeTbl>
      <a:tcTxStyle b="on" i="on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bevel/>
            </a:ln>
          </a:left>
          <a:right>
            <a:ln w="12700" cap="flat">
              <a:solidFill>
                <a:srgbClr val="000000"/>
              </a:solidFill>
              <a:prstDash val="solid"/>
              <a:bevel/>
            </a:ln>
          </a:right>
          <a:top>
            <a:ln w="12700" cap="flat">
              <a:solidFill>
                <a:srgbClr val="000000"/>
              </a:solidFill>
              <a:prstDash val="solid"/>
              <a:bevel/>
            </a:ln>
          </a:top>
          <a:bottom>
            <a:ln w="12700" cap="flat">
              <a:solidFill>
                <a:srgbClr val="000000"/>
              </a:solidFill>
              <a:prstDash val="solid"/>
              <a:bevel/>
            </a:ln>
          </a:bottom>
          <a:insideH>
            <a:ln w="12700" cap="flat">
              <a:solidFill>
                <a:srgbClr val="000000"/>
              </a:solidFill>
              <a:prstDash val="solid"/>
              <a:bevel/>
            </a:ln>
          </a:insideH>
          <a:insideV>
            <a:ln w="12700" cap="flat">
              <a:solidFill>
                <a:srgbClr val="000000"/>
              </a:solidFill>
              <a:prstDash val="solid"/>
              <a:bevel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n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bevel/>
            </a:ln>
          </a:left>
          <a:right>
            <a:ln w="12700" cap="flat">
              <a:solidFill>
                <a:srgbClr val="000000"/>
              </a:solidFill>
              <a:prstDash val="solid"/>
              <a:bevel/>
            </a:ln>
          </a:right>
          <a:top>
            <a:ln w="12700" cap="flat">
              <a:solidFill>
                <a:srgbClr val="000000"/>
              </a:solidFill>
              <a:prstDash val="solid"/>
              <a:bevel/>
            </a:ln>
          </a:top>
          <a:bottom>
            <a:ln w="12700" cap="flat">
              <a:solidFill>
                <a:srgbClr val="000000"/>
              </a:solidFill>
              <a:prstDash val="solid"/>
              <a:bevel/>
            </a:ln>
          </a:bottom>
          <a:insideH>
            <a:ln w="12700" cap="flat">
              <a:solidFill>
                <a:srgbClr val="000000"/>
              </a:solidFill>
              <a:prstDash val="solid"/>
              <a:bevel/>
            </a:ln>
          </a:insideH>
          <a:insideV>
            <a:ln w="12700" cap="flat">
              <a:solidFill>
                <a:srgbClr val="000000"/>
              </a:solidFill>
              <a:prstDash val="solid"/>
              <a:bevel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n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bevel/>
            </a:ln>
          </a:left>
          <a:right>
            <a:ln w="12700" cap="flat">
              <a:solidFill>
                <a:srgbClr val="000000"/>
              </a:solidFill>
              <a:prstDash val="solid"/>
              <a:bevel/>
            </a:ln>
          </a:right>
          <a:top>
            <a:ln w="50800" cap="flat">
              <a:solidFill>
                <a:srgbClr val="000000"/>
              </a:solidFill>
              <a:prstDash val="solid"/>
              <a:bevel/>
            </a:ln>
          </a:top>
          <a:bottom>
            <a:ln w="12700" cap="flat">
              <a:solidFill>
                <a:srgbClr val="000000"/>
              </a:solidFill>
              <a:prstDash val="solid"/>
              <a:bevel/>
            </a:ln>
          </a:bottom>
          <a:insideH>
            <a:ln w="12700" cap="flat">
              <a:solidFill>
                <a:srgbClr val="000000"/>
              </a:solidFill>
              <a:prstDash val="solid"/>
              <a:bevel/>
            </a:ln>
          </a:insideH>
          <a:insideV>
            <a:ln w="12700" cap="flat">
              <a:solidFill>
                <a:srgbClr val="000000"/>
              </a:solidFill>
              <a:prstDash val="solid"/>
              <a:bevel/>
            </a:ln>
          </a:insideV>
        </a:tcBdr>
        <a:fill>
          <a:noFill/>
        </a:fill>
      </a:tcStyle>
    </a:lastRow>
    <a:firstRow>
      <a:tcTxStyle b="on" i="on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bevel/>
            </a:ln>
          </a:left>
          <a:right>
            <a:ln w="12700" cap="flat">
              <a:solidFill>
                <a:srgbClr val="000000"/>
              </a:solidFill>
              <a:prstDash val="solid"/>
              <a:bevel/>
            </a:ln>
          </a:right>
          <a:top>
            <a:ln w="12700" cap="flat">
              <a:solidFill>
                <a:srgbClr val="000000"/>
              </a:solidFill>
              <a:prstDash val="solid"/>
              <a:bevel/>
            </a:ln>
          </a:top>
          <a:bottom>
            <a:ln w="25400" cap="flat">
              <a:solidFill>
                <a:srgbClr val="000000"/>
              </a:solidFill>
              <a:prstDash val="solid"/>
              <a:bevel/>
            </a:ln>
          </a:bottom>
          <a:insideH>
            <a:ln w="12700" cap="flat">
              <a:solidFill>
                <a:srgbClr val="000000"/>
              </a:solidFill>
              <a:prstDash val="solid"/>
              <a:bevel/>
            </a:ln>
          </a:insideH>
          <a:insideV>
            <a:ln w="12700" cap="flat">
              <a:solidFill>
                <a:srgbClr val="000000"/>
              </a:solidFill>
              <a:prstDash val="solid"/>
              <a:bevel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46" d="100"/>
          <a:sy n="46" d="100"/>
        </p:scale>
        <p:origin x="3174" y="84"/>
      </p:cViewPr>
      <p:guideLst>
        <p:guide orient="horz" pos="4763"/>
        <p:guide pos="336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microsoft.com/office/2016/11/relationships/changesInfo" Target="changesInfos/changesInfo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tableStyles" Target="tableStyle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theme" Target="theme/theme1.xml"/><Relationship Id="rId5" Type="http://schemas.openxmlformats.org/officeDocument/2006/relationships/slide" Target="slides/slide1.xml"/><Relationship Id="rId10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presProps" Target="presProps.xml"/><Relationship Id="rId14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Franziska Müller" userId="131ce9ad-e1af-4870-ab6c-d8ac8878dac8" providerId="ADAL" clId="{EE7FC01F-F12A-4183-B818-CDB1EE2B8C9F}"/>
    <pc:docChg chg="undo custSel modSld">
      <pc:chgData name="Franziska Müller" userId="131ce9ad-e1af-4870-ab6c-d8ac8878dac8" providerId="ADAL" clId="{EE7FC01F-F12A-4183-B818-CDB1EE2B8C9F}" dt="2026-10-12T08:47:44.860" v="96" actId="22"/>
      <pc:docMkLst>
        <pc:docMk/>
      </pc:docMkLst>
      <pc:sldChg chg="addSp delSp modSp mod">
        <pc:chgData name="Franziska Müller" userId="131ce9ad-e1af-4870-ab6c-d8ac8878dac8" providerId="ADAL" clId="{EE7FC01F-F12A-4183-B818-CDB1EE2B8C9F}" dt="2026-10-12T08:47:39.397" v="94" actId="1035"/>
        <pc:sldMkLst>
          <pc:docMk/>
          <pc:sldMk cId="2635497262" sldId="266"/>
        </pc:sldMkLst>
        <pc:spChg chg="add mod">
          <ac:chgData name="Franziska Müller" userId="131ce9ad-e1af-4870-ab6c-d8ac8878dac8" providerId="ADAL" clId="{EE7FC01F-F12A-4183-B818-CDB1EE2B8C9F}" dt="2026-10-12T08:47:39.397" v="94" actId="1035"/>
          <ac:spMkLst>
            <pc:docMk/>
            <pc:sldMk cId="2635497262" sldId="266"/>
            <ac:spMk id="4" creationId="{AD94B774-CB4A-72D6-4A5C-9349A2FD06FD}"/>
          </ac:spMkLst>
        </pc:spChg>
        <pc:spChg chg="add mod">
          <ac:chgData name="Franziska Müller" userId="131ce9ad-e1af-4870-ab6c-d8ac8878dac8" providerId="ADAL" clId="{EE7FC01F-F12A-4183-B818-CDB1EE2B8C9F}" dt="2026-10-12T08:47:39.397" v="94" actId="1035"/>
          <ac:spMkLst>
            <pc:docMk/>
            <pc:sldMk cId="2635497262" sldId="266"/>
            <ac:spMk id="6" creationId="{3B7069E6-BC3F-EBEE-4C11-47DC4D75862B}"/>
          </ac:spMkLst>
        </pc:spChg>
        <pc:spChg chg="add mod">
          <ac:chgData name="Franziska Müller" userId="131ce9ad-e1af-4870-ab6c-d8ac8878dac8" providerId="ADAL" clId="{EE7FC01F-F12A-4183-B818-CDB1EE2B8C9F}" dt="2026-10-12T08:47:39.397" v="94" actId="1035"/>
          <ac:spMkLst>
            <pc:docMk/>
            <pc:sldMk cId="2635497262" sldId="266"/>
            <ac:spMk id="17" creationId="{1194ACC9-B075-71B0-AB6D-43A0D7CE74BB}"/>
          </ac:spMkLst>
        </pc:spChg>
        <pc:spChg chg="add mod">
          <ac:chgData name="Franziska Müller" userId="131ce9ad-e1af-4870-ab6c-d8ac8878dac8" providerId="ADAL" clId="{EE7FC01F-F12A-4183-B818-CDB1EE2B8C9F}" dt="2026-10-12T08:47:39.397" v="94" actId="1035"/>
          <ac:spMkLst>
            <pc:docMk/>
            <pc:sldMk cId="2635497262" sldId="266"/>
            <ac:spMk id="19" creationId="{36CD89B3-B400-FED1-1DAE-9799CF43C643}"/>
          </ac:spMkLst>
        </pc:spChg>
        <pc:spChg chg="mod">
          <ac:chgData name="Franziska Müller" userId="131ce9ad-e1af-4870-ab6c-d8ac8878dac8" providerId="ADAL" clId="{EE7FC01F-F12A-4183-B818-CDB1EE2B8C9F}" dt="2026-10-12T08:47:39.397" v="94" actId="1035"/>
          <ac:spMkLst>
            <pc:docMk/>
            <pc:sldMk cId="2635497262" sldId="266"/>
            <ac:spMk id="21" creationId="{BBF7CB41-BFFC-E5CE-6C3E-25212B2619C8}"/>
          </ac:spMkLst>
        </pc:spChg>
        <pc:spChg chg="add mod">
          <ac:chgData name="Franziska Müller" userId="131ce9ad-e1af-4870-ab6c-d8ac8878dac8" providerId="ADAL" clId="{EE7FC01F-F12A-4183-B818-CDB1EE2B8C9F}" dt="2026-10-12T08:47:39.397" v="94" actId="1035"/>
          <ac:spMkLst>
            <pc:docMk/>
            <pc:sldMk cId="2635497262" sldId="266"/>
            <ac:spMk id="23" creationId="{1D27178C-B66B-11EA-A232-A10C95DDC96D}"/>
          </ac:spMkLst>
        </pc:spChg>
        <pc:spChg chg="add del">
          <ac:chgData name="Franziska Müller" userId="131ce9ad-e1af-4870-ab6c-d8ac8878dac8" providerId="ADAL" clId="{EE7FC01F-F12A-4183-B818-CDB1EE2B8C9F}" dt="2026-10-12T08:47:26.129" v="61" actId="478"/>
          <ac:spMkLst>
            <pc:docMk/>
            <pc:sldMk cId="2635497262" sldId="266"/>
            <ac:spMk id="25" creationId="{09B873D0-5B05-C939-62E0-CF4CBF2C3EB2}"/>
          </ac:spMkLst>
        </pc:spChg>
        <pc:spChg chg="add del mod">
          <ac:chgData name="Franziska Müller" userId="131ce9ad-e1af-4870-ab6c-d8ac8878dac8" providerId="ADAL" clId="{EE7FC01F-F12A-4183-B818-CDB1EE2B8C9F}" dt="2026-10-12T08:47:28.070" v="64" actId="478"/>
          <ac:spMkLst>
            <pc:docMk/>
            <pc:sldMk cId="2635497262" sldId="266"/>
            <ac:spMk id="27" creationId="{65728B45-6A81-E78B-0ABD-9E85A76435D8}"/>
          </ac:spMkLst>
        </pc:spChg>
        <pc:spChg chg="add del mod">
          <ac:chgData name="Franziska Müller" userId="131ce9ad-e1af-4870-ab6c-d8ac8878dac8" providerId="ADAL" clId="{EE7FC01F-F12A-4183-B818-CDB1EE2B8C9F}" dt="2026-10-12T08:47:29.409" v="65" actId="478"/>
          <ac:spMkLst>
            <pc:docMk/>
            <pc:sldMk cId="2635497262" sldId="266"/>
            <ac:spMk id="32" creationId="{D2F532E5-0DA6-895B-0C43-CB9817A41850}"/>
          </ac:spMkLst>
        </pc:spChg>
        <pc:spChg chg="add">
          <ac:chgData name="Franziska Müller" userId="131ce9ad-e1af-4870-ab6c-d8ac8878dac8" providerId="ADAL" clId="{EE7FC01F-F12A-4183-B818-CDB1EE2B8C9F}" dt="2026-10-07T07:40:03.197" v="55" actId="22"/>
          <ac:spMkLst>
            <pc:docMk/>
            <pc:sldMk cId="2635497262" sldId="266"/>
            <ac:spMk id="36" creationId="{BF3BDAEE-542F-E2D4-BF15-BF00AE253AA7}"/>
          </ac:spMkLst>
        </pc:spChg>
        <pc:spChg chg="add">
          <ac:chgData name="Franziska Müller" userId="131ce9ad-e1af-4870-ab6c-d8ac8878dac8" providerId="ADAL" clId="{EE7FC01F-F12A-4183-B818-CDB1EE2B8C9F}" dt="2026-10-07T07:40:03.197" v="55" actId="22"/>
          <ac:spMkLst>
            <pc:docMk/>
            <pc:sldMk cId="2635497262" sldId="266"/>
            <ac:spMk id="38" creationId="{F925930A-AAA4-729A-5178-F5A284F9590A}"/>
          </ac:spMkLst>
        </pc:spChg>
        <pc:picChg chg="mod">
          <ac:chgData name="Franziska Müller" userId="131ce9ad-e1af-4870-ab6c-d8ac8878dac8" providerId="ADAL" clId="{EE7FC01F-F12A-4183-B818-CDB1EE2B8C9F}" dt="2026-10-12T08:47:12.677" v="59" actId="14826"/>
          <ac:picMkLst>
            <pc:docMk/>
            <pc:sldMk cId="2635497262" sldId="266"/>
            <ac:picMk id="3" creationId="{0BA47AB5-D337-5A31-4EE1-BC3C803901FD}"/>
          </ac:picMkLst>
        </pc:picChg>
      </pc:sldChg>
      <pc:sldChg chg="addSp delSp modSp mod">
        <pc:chgData name="Franziska Müller" userId="131ce9ad-e1af-4870-ab6c-d8ac8878dac8" providerId="ADAL" clId="{EE7FC01F-F12A-4183-B818-CDB1EE2B8C9F}" dt="2026-10-12T08:47:44.860" v="96" actId="22"/>
        <pc:sldMkLst>
          <pc:docMk/>
          <pc:sldMk cId="243177262" sldId="267"/>
        </pc:sldMkLst>
        <pc:spChg chg="mod ord">
          <ac:chgData name="Franziska Müller" userId="131ce9ad-e1af-4870-ab6c-d8ac8878dac8" providerId="ADAL" clId="{EE7FC01F-F12A-4183-B818-CDB1EE2B8C9F}" dt="2026-10-07T07:34:33.291" v="2" actId="167"/>
          <ac:spMkLst>
            <pc:docMk/>
            <pc:sldMk cId="243177262" sldId="267"/>
            <ac:spMk id="2" creationId="{AF506CA5-8CD0-0705-7132-B9FA507686B9}"/>
          </ac:spMkLst>
        </pc:spChg>
        <pc:spChg chg="add">
          <ac:chgData name="Franziska Müller" userId="131ce9ad-e1af-4870-ab6c-d8ac8878dac8" providerId="ADAL" clId="{EE7FC01F-F12A-4183-B818-CDB1EE2B8C9F}" dt="2026-10-12T08:47:44.860" v="96" actId="22"/>
          <ac:spMkLst>
            <pc:docMk/>
            <pc:sldMk cId="243177262" sldId="267"/>
            <ac:spMk id="5" creationId="{A9464F62-36EF-4ED9-E346-302193892CA9}"/>
          </ac:spMkLst>
        </pc:spChg>
        <pc:spChg chg="del mod">
          <ac:chgData name="Franziska Müller" userId="131ce9ad-e1af-4870-ab6c-d8ac8878dac8" providerId="ADAL" clId="{EE7FC01F-F12A-4183-B818-CDB1EE2B8C9F}" dt="2026-10-12T08:47:44.499" v="95" actId="478"/>
          <ac:spMkLst>
            <pc:docMk/>
            <pc:sldMk cId="243177262" sldId="267"/>
            <ac:spMk id="7" creationId="{90F1B54F-A631-52A2-8636-7E5A25CCA659}"/>
          </ac:spMkLst>
        </pc:spChg>
        <pc:spChg chg="del mod">
          <ac:chgData name="Franziska Müller" userId="131ce9ad-e1af-4870-ab6c-d8ac8878dac8" providerId="ADAL" clId="{EE7FC01F-F12A-4183-B818-CDB1EE2B8C9F}" dt="2026-10-12T08:47:44.499" v="95" actId="478"/>
          <ac:spMkLst>
            <pc:docMk/>
            <pc:sldMk cId="243177262" sldId="267"/>
            <ac:spMk id="8" creationId="{4F9ADFB5-2202-B8AF-97F6-5E01A7D1B439}"/>
          </ac:spMkLst>
        </pc:spChg>
        <pc:spChg chg="del mod">
          <ac:chgData name="Franziska Müller" userId="131ce9ad-e1af-4870-ab6c-d8ac8878dac8" providerId="ADAL" clId="{EE7FC01F-F12A-4183-B818-CDB1EE2B8C9F}" dt="2026-10-12T08:47:44.499" v="95" actId="478"/>
          <ac:spMkLst>
            <pc:docMk/>
            <pc:sldMk cId="243177262" sldId="267"/>
            <ac:spMk id="9" creationId="{12C2C3D8-1268-D9DD-7C16-2D304DCD975B}"/>
          </ac:spMkLst>
        </pc:spChg>
        <pc:spChg chg="del mod">
          <ac:chgData name="Franziska Müller" userId="131ce9ad-e1af-4870-ab6c-d8ac8878dac8" providerId="ADAL" clId="{EE7FC01F-F12A-4183-B818-CDB1EE2B8C9F}" dt="2026-10-12T08:47:44.499" v="95" actId="478"/>
          <ac:spMkLst>
            <pc:docMk/>
            <pc:sldMk cId="243177262" sldId="267"/>
            <ac:spMk id="10" creationId="{EA8E81D9-1F9F-35CE-A0A9-7D825084C3DC}"/>
          </ac:spMkLst>
        </pc:spChg>
        <pc:spChg chg="del mod">
          <ac:chgData name="Franziska Müller" userId="131ce9ad-e1af-4870-ab6c-d8ac8878dac8" providerId="ADAL" clId="{EE7FC01F-F12A-4183-B818-CDB1EE2B8C9F}" dt="2026-10-12T08:47:44.499" v="95" actId="478"/>
          <ac:spMkLst>
            <pc:docMk/>
            <pc:sldMk cId="243177262" sldId="267"/>
            <ac:spMk id="11" creationId="{AA5AD2FF-6680-1172-B4E8-C30AF3DE17DD}"/>
          </ac:spMkLst>
        </pc:spChg>
        <pc:spChg chg="mod">
          <ac:chgData name="Franziska Müller" userId="131ce9ad-e1af-4870-ab6c-d8ac8878dac8" providerId="ADAL" clId="{EE7FC01F-F12A-4183-B818-CDB1EE2B8C9F}" dt="2026-10-07T07:39:10.736" v="50" actId="1036"/>
          <ac:spMkLst>
            <pc:docMk/>
            <pc:sldMk cId="243177262" sldId="267"/>
            <ac:spMk id="12" creationId="{E6544815-44DD-301B-1880-DF798B8C5B6D}"/>
          </ac:spMkLst>
        </pc:spChg>
        <pc:spChg chg="del mod">
          <ac:chgData name="Franziska Müller" userId="131ce9ad-e1af-4870-ab6c-d8ac8878dac8" providerId="ADAL" clId="{EE7FC01F-F12A-4183-B818-CDB1EE2B8C9F}" dt="2026-10-12T08:47:44.499" v="95" actId="478"/>
          <ac:spMkLst>
            <pc:docMk/>
            <pc:sldMk cId="243177262" sldId="267"/>
            <ac:spMk id="13" creationId="{D85572D9-289C-0BDA-A11A-CA6B1B93ED46}"/>
          </ac:spMkLst>
        </pc:spChg>
        <pc:spChg chg="del mod">
          <ac:chgData name="Franziska Müller" userId="131ce9ad-e1af-4870-ab6c-d8ac8878dac8" providerId="ADAL" clId="{EE7FC01F-F12A-4183-B818-CDB1EE2B8C9F}" dt="2026-10-12T08:47:44.499" v="95" actId="478"/>
          <ac:spMkLst>
            <pc:docMk/>
            <pc:sldMk cId="243177262" sldId="267"/>
            <ac:spMk id="14" creationId="{A90AFC6B-B291-FCCF-803E-90179BE88F92}"/>
          </ac:spMkLst>
        </pc:spChg>
        <pc:spChg chg="add">
          <ac:chgData name="Franziska Müller" userId="131ce9ad-e1af-4870-ab6c-d8ac8878dac8" providerId="ADAL" clId="{EE7FC01F-F12A-4183-B818-CDB1EE2B8C9F}" dt="2026-10-12T08:47:44.860" v="96" actId="22"/>
          <ac:spMkLst>
            <pc:docMk/>
            <pc:sldMk cId="243177262" sldId="267"/>
            <ac:spMk id="15" creationId="{8CF4B047-FE9C-A505-FCCA-C85A34A2F300}"/>
          </ac:spMkLst>
        </pc:spChg>
        <pc:spChg chg="del mod">
          <ac:chgData name="Franziska Müller" userId="131ce9ad-e1af-4870-ab6c-d8ac8878dac8" providerId="ADAL" clId="{EE7FC01F-F12A-4183-B818-CDB1EE2B8C9F}" dt="2026-10-12T08:47:44.499" v="95" actId="478"/>
          <ac:spMkLst>
            <pc:docMk/>
            <pc:sldMk cId="243177262" sldId="267"/>
            <ac:spMk id="16" creationId="{56483260-3987-BB90-1E16-B97961780297}"/>
          </ac:spMkLst>
        </pc:spChg>
        <pc:spChg chg="add">
          <ac:chgData name="Franziska Müller" userId="131ce9ad-e1af-4870-ab6c-d8ac8878dac8" providerId="ADAL" clId="{EE7FC01F-F12A-4183-B818-CDB1EE2B8C9F}" dt="2026-10-12T08:47:44.860" v="96" actId="22"/>
          <ac:spMkLst>
            <pc:docMk/>
            <pc:sldMk cId="243177262" sldId="267"/>
            <ac:spMk id="18" creationId="{BA25F7D1-65BF-A1E8-C93D-2CDB85F865B1}"/>
          </ac:spMkLst>
        </pc:spChg>
        <pc:spChg chg="add">
          <ac:chgData name="Franziska Müller" userId="131ce9ad-e1af-4870-ab6c-d8ac8878dac8" providerId="ADAL" clId="{EE7FC01F-F12A-4183-B818-CDB1EE2B8C9F}" dt="2026-10-12T08:47:44.860" v="96" actId="22"/>
          <ac:spMkLst>
            <pc:docMk/>
            <pc:sldMk cId="243177262" sldId="267"/>
            <ac:spMk id="20" creationId="{F2F19CDD-3650-7EF0-E64D-F99CDEDC59DB}"/>
          </ac:spMkLst>
        </pc:spChg>
        <pc:spChg chg="add">
          <ac:chgData name="Franziska Müller" userId="131ce9ad-e1af-4870-ab6c-d8ac8878dac8" providerId="ADAL" clId="{EE7FC01F-F12A-4183-B818-CDB1EE2B8C9F}" dt="2026-10-12T08:47:44.860" v="96" actId="22"/>
          <ac:spMkLst>
            <pc:docMk/>
            <pc:sldMk cId="243177262" sldId="267"/>
            <ac:spMk id="22" creationId="{20765550-5338-C27C-E807-53B13A4B4F5D}"/>
          </ac:spMkLst>
        </pc:spChg>
        <pc:spChg chg="add">
          <ac:chgData name="Franziska Müller" userId="131ce9ad-e1af-4870-ab6c-d8ac8878dac8" providerId="ADAL" clId="{EE7FC01F-F12A-4183-B818-CDB1EE2B8C9F}" dt="2026-10-12T08:47:44.860" v="96" actId="22"/>
          <ac:spMkLst>
            <pc:docMk/>
            <pc:sldMk cId="243177262" sldId="267"/>
            <ac:spMk id="24" creationId="{0D7CE704-6E5A-788A-289C-97899925CACC}"/>
          </ac:spMkLst>
        </pc:spChg>
        <pc:spChg chg="add">
          <ac:chgData name="Franziska Müller" userId="131ce9ad-e1af-4870-ab6c-d8ac8878dac8" providerId="ADAL" clId="{EE7FC01F-F12A-4183-B818-CDB1EE2B8C9F}" dt="2026-10-12T08:47:44.860" v="96" actId="22"/>
          <ac:spMkLst>
            <pc:docMk/>
            <pc:sldMk cId="243177262" sldId="267"/>
            <ac:spMk id="26" creationId="{BB5225C0-6A8A-F372-24A0-4B6E2F943898}"/>
          </ac:spMkLst>
        </pc:spChg>
        <pc:spChg chg="mod">
          <ac:chgData name="Franziska Müller" userId="131ce9ad-e1af-4870-ab6c-d8ac8878dac8" providerId="ADAL" clId="{EE7FC01F-F12A-4183-B818-CDB1EE2B8C9F}" dt="2026-10-07T07:35:06.309" v="6" actId="1076"/>
          <ac:spMkLst>
            <pc:docMk/>
            <pc:sldMk cId="243177262" sldId="267"/>
            <ac:spMk id="28" creationId="{83039453-06BB-AA5C-326C-47F4192E1F8B}"/>
          </ac:spMkLst>
        </pc:spChg>
        <pc:spChg chg="del mod">
          <ac:chgData name="Franziska Müller" userId="131ce9ad-e1af-4870-ab6c-d8ac8878dac8" providerId="ADAL" clId="{EE7FC01F-F12A-4183-B818-CDB1EE2B8C9F}" dt="2026-10-12T08:47:44.499" v="95" actId="478"/>
          <ac:spMkLst>
            <pc:docMk/>
            <pc:sldMk cId="243177262" sldId="267"/>
            <ac:spMk id="29" creationId="{D9CF7094-66DB-9898-18FD-1D4164E8031C}"/>
          </ac:spMkLst>
        </pc:spChg>
        <pc:spChg chg="del mod">
          <ac:chgData name="Franziska Müller" userId="131ce9ad-e1af-4870-ab6c-d8ac8878dac8" providerId="ADAL" clId="{EE7FC01F-F12A-4183-B818-CDB1EE2B8C9F}" dt="2026-10-12T08:47:44.499" v="95" actId="478"/>
          <ac:spMkLst>
            <pc:docMk/>
            <pc:sldMk cId="243177262" sldId="267"/>
            <ac:spMk id="30" creationId="{67BCF366-0838-D836-2474-A9A749CCE649}"/>
          </ac:spMkLst>
        </pc:spChg>
        <pc:spChg chg="add">
          <ac:chgData name="Franziska Müller" userId="131ce9ad-e1af-4870-ab6c-d8ac8878dac8" providerId="ADAL" clId="{EE7FC01F-F12A-4183-B818-CDB1EE2B8C9F}" dt="2026-10-12T08:47:44.860" v="96" actId="22"/>
          <ac:spMkLst>
            <pc:docMk/>
            <pc:sldMk cId="243177262" sldId="267"/>
            <ac:spMk id="31" creationId="{DCB31E02-6A62-D696-34E1-B647FDE936D0}"/>
          </ac:spMkLst>
        </pc:spChg>
        <pc:spChg chg="add">
          <ac:chgData name="Franziska Müller" userId="131ce9ad-e1af-4870-ab6c-d8ac8878dac8" providerId="ADAL" clId="{EE7FC01F-F12A-4183-B818-CDB1EE2B8C9F}" dt="2026-10-12T08:47:44.860" v="96" actId="22"/>
          <ac:spMkLst>
            <pc:docMk/>
            <pc:sldMk cId="243177262" sldId="267"/>
            <ac:spMk id="33" creationId="{5A58143A-EC09-07C3-1099-7F6797B15B30}"/>
          </ac:spMkLst>
        </pc:spChg>
        <pc:picChg chg="mod ord">
          <ac:chgData name="Franziska Müller" userId="131ce9ad-e1af-4870-ab6c-d8ac8878dac8" providerId="ADAL" clId="{EE7FC01F-F12A-4183-B818-CDB1EE2B8C9F}" dt="2026-10-12T08:47:18.819" v="60" actId="14826"/>
          <ac:picMkLst>
            <pc:docMk/>
            <pc:sldMk cId="243177262" sldId="267"/>
            <ac:picMk id="3" creationId="{8AD878D1-2046-809D-10E0-2B49F9D97E13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Shape 46"/>
          <p:cNvSpPr>
            <a:spLocks noGrp="1" noRot="1" noChangeAspect="1"/>
          </p:cNvSpPr>
          <p:nvPr>
            <p:ph type="sldImg"/>
          </p:nvPr>
        </p:nvSpPr>
        <p:spPr>
          <a:xfrm>
            <a:off x="2082800" y="744538"/>
            <a:ext cx="2632075" cy="3722687"/>
          </a:xfrm>
          <a:prstGeom prst="rect">
            <a:avLst/>
          </a:prstGeom>
        </p:spPr>
        <p:txBody>
          <a:bodyPr lIns="91433" tIns="45717" rIns="91433" bIns="45717"/>
          <a:lstStyle/>
          <a:p>
            <a:pPr lvl="0"/>
            <a:endParaRPr/>
          </a:p>
        </p:txBody>
      </p:sp>
      <p:sp>
        <p:nvSpPr>
          <p:cNvPr id="47" name="Shape 47"/>
          <p:cNvSpPr>
            <a:spLocks noGrp="1"/>
          </p:cNvSpPr>
          <p:nvPr>
            <p:ph type="body" sz="quarter" idx="1"/>
          </p:nvPr>
        </p:nvSpPr>
        <p:spPr>
          <a:xfrm>
            <a:off x="906357" y="4715154"/>
            <a:ext cx="4984962" cy="4466987"/>
          </a:xfrm>
          <a:prstGeom prst="rect">
            <a:avLst/>
          </a:prstGeom>
        </p:spPr>
        <p:txBody>
          <a:bodyPr lIns="91433" tIns="45717" rIns="91433" bIns="45717"/>
          <a:lstStyle/>
          <a:p>
            <a:pPr lvl="0"/>
            <a:endParaRPr/>
          </a:p>
        </p:txBody>
      </p:sp>
    </p:spTree>
    <p:extLst>
      <p:ext uri="{BB962C8B-B14F-4D97-AF65-F5344CB8AC3E}">
        <p14:creationId xmlns:p14="http://schemas.microsoft.com/office/powerpoint/2010/main" val="3870809571"/>
      </p:ext>
    </p:extLst>
  </p:cSld>
  <p:clrMap bg1="lt1" tx1="dk1" bg2="lt2" tx2="dk2" accent1="accent1" accent2="accent2" accent3="accent3" accent4="accent4" accent5="accent5" accent6="accent6" hlink="hlink" folHlink="folHlink"/>
  <p:notesStyle>
    <a:lvl1pPr defTabSz="183143">
      <a:lnSpc>
        <a:spcPct val="117999"/>
      </a:lnSpc>
      <a:defRPr sz="3394">
        <a:latin typeface="+mn-lt"/>
        <a:ea typeface="+mn-ea"/>
        <a:cs typeface="+mn-cs"/>
        <a:sym typeface="Helvetica Neue"/>
      </a:defRPr>
    </a:lvl1pPr>
    <a:lvl2pPr indent="91570" defTabSz="183143">
      <a:lnSpc>
        <a:spcPct val="117999"/>
      </a:lnSpc>
      <a:defRPr sz="3394">
        <a:latin typeface="+mn-lt"/>
        <a:ea typeface="+mn-ea"/>
        <a:cs typeface="+mn-cs"/>
        <a:sym typeface="Helvetica Neue"/>
      </a:defRPr>
    </a:lvl2pPr>
    <a:lvl3pPr indent="183143" defTabSz="183143">
      <a:lnSpc>
        <a:spcPct val="117999"/>
      </a:lnSpc>
      <a:defRPr sz="3394">
        <a:latin typeface="+mn-lt"/>
        <a:ea typeface="+mn-ea"/>
        <a:cs typeface="+mn-cs"/>
        <a:sym typeface="Helvetica Neue"/>
      </a:defRPr>
    </a:lvl3pPr>
    <a:lvl4pPr indent="274716" defTabSz="183143">
      <a:lnSpc>
        <a:spcPct val="117999"/>
      </a:lnSpc>
      <a:defRPr sz="3394">
        <a:latin typeface="+mn-lt"/>
        <a:ea typeface="+mn-ea"/>
        <a:cs typeface="+mn-cs"/>
        <a:sym typeface="Helvetica Neue"/>
      </a:defRPr>
    </a:lvl4pPr>
    <a:lvl5pPr indent="366283" defTabSz="183143">
      <a:lnSpc>
        <a:spcPct val="117999"/>
      </a:lnSpc>
      <a:defRPr sz="3394">
        <a:latin typeface="+mn-lt"/>
        <a:ea typeface="+mn-ea"/>
        <a:cs typeface="+mn-cs"/>
        <a:sym typeface="Helvetica Neue"/>
      </a:defRPr>
    </a:lvl5pPr>
    <a:lvl6pPr indent="457853" defTabSz="183143">
      <a:lnSpc>
        <a:spcPct val="117999"/>
      </a:lnSpc>
      <a:defRPr sz="3394">
        <a:latin typeface="+mn-lt"/>
        <a:ea typeface="+mn-ea"/>
        <a:cs typeface="+mn-cs"/>
        <a:sym typeface="Helvetica Neue"/>
      </a:defRPr>
    </a:lvl6pPr>
    <a:lvl7pPr indent="549426" defTabSz="183143">
      <a:lnSpc>
        <a:spcPct val="117999"/>
      </a:lnSpc>
      <a:defRPr sz="3394">
        <a:latin typeface="+mn-lt"/>
        <a:ea typeface="+mn-ea"/>
        <a:cs typeface="+mn-cs"/>
        <a:sym typeface="Helvetica Neue"/>
      </a:defRPr>
    </a:lvl7pPr>
    <a:lvl8pPr indent="640996" defTabSz="183143">
      <a:lnSpc>
        <a:spcPct val="117999"/>
      </a:lnSpc>
      <a:defRPr sz="3394">
        <a:latin typeface="+mn-lt"/>
        <a:ea typeface="+mn-ea"/>
        <a:cs typeface="+mn-cs"/>
        <a:sym typeface="Helvetica Neue"/>
      </a:defRPr>
    </a:lvl8pPr>
    <a:lvl9pPr indent="732566" defTabSz="183143">
      <a:lnSpc>
        <a:spcPct val="117999"/>
      </a:lnSpc>
      <a:defRPr sz="3394">
        <a:latin typeface="+mn-lt"/>
        <a:ea typeface="+mn-ea"/>
        <a:cs typeface="+mn-cs"/>
        <a:sym typeface="Helvetica Neue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enutzerdefinierte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16762878"/>
      </p:ext>
    </p:extLst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enutzerdefinierte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6"/>
          <p:cNvSpPr>
            <a:spLocks noGrp="1"/>
          </p:cNvSpPr>
          <p:nvPr>
            <p:ph type="pic" sz="quarter" idx="10" hasCustomPrompt="1"/>
          </p:nvPr>
        </p:nvSpPr>
        <p:spPr>
          <a:xfrm>
            <a:off x="-1" y="0"/>
            <a:ext cx="10679026" cy="8710710"/>
          </a:xfrm>
          <a:prstGeom prst="rect">
            <a:avLst/>
          </a:prstGeom>
        </p:spPr>
        <p:txBody>
          <a:bodyPr anchor="ctr" anchorCtr="0"/>
          <a:lstStyle>
            <a:lvl1pPr marL="0" indent="0">
              <a:buNone/>
              <a:defRPr sz="2800" baseline="0"/>
            </a:lvl1pPr>
          </a:lstStyle>
          <a:p>
            <a:r>
              <a:rPr lang="de-DE"/>
              <a:t>Fügt hier euer individuelles </a:t>
            </a:r>
            <a:r>
              <a:rPr lang="de-DE" err="1"/>
              <a:t>Teambild</a:t>
            </a:r>
            <a:r>
              <a:rPr lang="de-DE"/>
              <a:t> ein und platziert dies im Anschluss in den Hintergrund. </a:t>
            </a:r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547988043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4762" userDrawn="1">
          <p15:clr>
            <a:srgbClr val="FBAE40"/>
          </p15:clr>
        </p15:guide>
        <p15:guide id="2" pos="3367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BE47F76B-16F3-7EF9-1115-7CE57DFCF196}"/>
              </a:ext>
            </a:extLst>
          </p:cNvPr>
          <p:cNvGrpSpPr/>
          <p:nvPr userDrawn="1"/>
        </p:nvGrpSpPr>
        <p:grpSpPr>
          <a:xfrm>
            <a:off x="0" y="1424353"/>
            <a:ext cx="9319846" cy="2760785"/>
            <a:chOff x="0" y="7860323"/>
            <a:chExt cx="9319846" cy="2760785"/>
          </a:xfrm>
          <a:solidFill>
            <a:srgbClr val="59B890"/>
          </a:solidFill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2E200B6E-9A7A-03F0-0089-190DA4D75EF6}"/>
                </a:ext>
              </a:extLst>
            </p:cNvPr>
            <p:cNvSpPr/>
            <p:nvPr userDrawn="1"/>
          </p:nvSpPr>
          <p:spPr>
            <a:xfrm>
              <a:off x="0" y="7860323"/>
              <a:ext cx="9319846" cy="2760785"/>
            </a:xfrm>
            <a:prstGeom prst="rect">
              <a:avLst/>
            </a:prstGeom>
            <a:grpFill/>
            <a:ln w="3175" cap="flat">
              <a:solidFill>
                <a:srgbClr val="4F81BD"/>
              </a:solidFill>
              <a:prstDash val="solid"/>
              <a:bevel/>
            </a:ln>
            <a:effectLst>
              <a:outerShdw dir="5400000" rotWithShape="0">
                <a:srgbClr val="000000">
                  <a:alpha val="35000"/>
                </a:srgbClr>
              </a:outerShdw>
            </a:effectLst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17779" tIns="17779" rIns="17779" bIns="17779" numCol="1" spcCol="38100" rtlCol="0" anchor="ctr">
              <a:spAutoFit/>
            </a:bodyPr>
            <a:lstStyle/>
            <a:p>
              <a: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n-GB" sz="70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 Light"/>
                <a:ea typeface="Calibri Light"/>
                <a:cs typeface="Calibri Light"/>
                <a:sym typeface="Calibri Light"/>
              </a:endParaRPr>
            </a:p>
          </p:txBody>
        </p:sp>
        <p:sp>
          <p:nvSpPr>
            <p:cNvPr id="2" name="TextBox 1">
              <a:extLst>
                <a:ext uri="{FF2B5EF4-FFF2-40B4-BE49-F238E27FC236}">
                  <a16:creationId xmlns:a16="http://schemas.microsoft.com/office/drawing/2014/main" id="{8B5B89D9-53BD-765E-8D76-44A4B1A4A271}"/>
                </a:ext>
              </a:extLst>
            </p:cNvPr>
            <p:cNvSpPr txBox="1"/>
            <p:nvPr userDrawn="1"/>
          </p:nvSpPr>
          <p:spPr>
            <a:xfrm>
              <a:off x="602183" y="8237877"/>
              <a:ext cx="6730045" cy="2005675"/>
            </a:xfrm>
            <a:prstGeom prst="rect">
              <a:avLst/>
            </a:prstGeom>
            <a:grpFill/>
            <a:ln w="3175" cap="flat">
              <a:noFill/>
              <a:miter lim="400000"/>
            </a:ln>
            <a:effectLst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none" lIns="17779" tIns="17779" rIns="17779" bIns="17779" numCol="1" spcCol="38100" rtlCol="0" anchor="t">
              <a:spAutoFit/>
            </a:bodyPr>
            <a:lstStyle/>
            <a:p>
              <a: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en-GB" sz="3200" b="0" i="0" u="none" strike="noStrike" cap="none" spc="0" normalizeH="0" baseline="0" err="1">
                  <a:ln>
                    <a:noFill/>
                  </a:ln>
                  <a:solidFill>
                    <a:schemeClr val="bg1"/>
                  </a:solidFill>
                  <a:effectLst/>
                  <a:uFillTx/>
                  <a:latin typeface="Arial" panose="020B0604020202020204" pitchFamily="34" charset="0"/>
                  <a:ea typeface="Calibri Light"/>
                  <a:cs typeface="Arial" panose="020B0604020202020204" pitchFamily="34" charset="0"/>
                  <a:sym typeface="Calibri Light"/>
                </a:rPr>
                <a:t>Hier</a:t>
              </a:r>
              <a:r>
                <a:rPr kumimoji="0" lang="en-GB" sz="3200" b="0" i="0" u="none" strike="noStrike" cap="none" spc="0" normalizeH="0" baseline="0">
                  <a:ln>
                    <a:noFill/>
                  </a:ln>
                  <a:solidFill>
                    <a:schemeClr val="bg1"/>
                  </a:solidFill>
                  <a:effectLst/>
                  <a:uFillTx/>
                  <a:latin typeface="Arial" panose="020B0604020202020204" pitchFamily="34" charset="0"/>
                  <a:ea typeface="Calibri Light"/>
                  <a:cs typeface="Arial" panose="020B0604020202020204" pitchFamily="34" charset="0"/>
                  <a:sym typeface="Calibri Light"/>
                </a:rPr>
                <a:t> </a:t>
              </a:r>
              <a:r>
                <a:rPr kumimoji="0" lang="en-GB" sz="3200" b="0" i="0" u="none" strike="noStrike" cap="none" spc="0" normalizeH="0" baseline="0" err="1">
                  <a:ln>
                    <a:noFill/>
                  </a:ln>
                  <a:solidFill>
                    <a:schemeClr val="bg1"/>
                  </a:solidFill>
                  <a:effectLst/>
                  <a:uFillTx/>
                  <a:latin typeface="Arial" panose="020B0604020202020204" pitchFamily="34" charset="0"/>
                  <a:ea typeface="Calibri Light"/>
                  <a:cs typeface="Arial" panose="020B0604020202020204" pitchFamily="34" charset="0"/>
                  <a:sym typeface="Calibri Light"/>
                </a:rPr>
                <a:t>findet</a:t>
              </a:r>
              <a:r>
                <a:rPr kumimoji="0" lang="en-GB" sz="3200" b="0" i="0" u="none" strike="noStrike" cap="none" spc="0" normalizeH="0" baseline="0">
                  <a:ln>
                    <a:noFill/>
                  </a:ln>
                  <a:solidFill>
                    <a:schemeClr val="bg1"/>
                  </a:solidFill>
                  <a:effectLst/>
                  <a:uFillTx/>
                  <a:latin typeface="Arial" panose="020B0604020202020204" pitchFamily="34" charset="0"/>
                  <a:ea typeface="Calibri Light"/>
                  <a:cs typeface="Arial" panose="020B0604020202020204" pitchFamily="34" charset="0"/>
                  <a:sym typeface="Calibri Light"/>
                </a:rPr>
                <a:t> </a:t>
              </a:r>
              <a:r>
                <a:rPr kumimoji="0" lang="en-GB" sz="3200" b="0" i="0" u="none" strike="noStrike" cap="none" spc="0" normalizeH="0" baseline="0" err="1">
                  <a:ln>
                    <a:noFill/>
                  </a:ln>
                  <a:solidFill>
                    <a:schemeClr val="bg1"/>
                  </a:solidFill>
                  <a:effectLst/>
                  <a:uFillTx/>
                  <a:latin typeface="Arial" panose="020B0604020202020204" pitchFamily="34" charset="0"/>
                  <a:ea typeface="Calibri Light"/>
                  <a:cs typeface="Arial" panose="020B0604020202020204" pitchFamily="34" charset="0"/>
                  <a:sym typeface="Calibri Light"/>
                </a:rPr>
                <a:t>ihr</a:t>
              </a:r>
              <a:r>
                <a:rPr kumimoji="0" lang="en-GB" sz="3200" b="0" i="0" u="none" strike="noStrike" cap="none" spc="0" normalizeH="0" baseline="0">
                  <a:ln>
                    <a:noFill/>
                  </a:ln>
                  <a:solidFill>
                    <a:schemeClr val="bg1"/>
                  </a:solidFill>
                  <a:effectLst/>
                  <a:uFillTx/>
                  <a:latin typeface="Arial" panose="020B0604020202020204" pitchFamily="34" charset="0"/>
                  <a:ea typeface="Calibri Light"/>
                  <a:cs typeface="Arial" panose="020B0604020202020204" pitchFamily="34" charset="0"/>
                  <a:sym typeface="Calibri Light"/>
                </a:rPr>
                <a:t> </a:t>
              </a:r>
              <a:r>
                <a:rPr kumimoji="0" lang="en-GB" sz="3200" b="0" i="0" u="none" strike="noStrike" cap="none" spc="0" normalizeH="0" baseline="0" err="1">
                  <a:ln>
                    <a:noFill/>
                  </a:ln>
                  <a:solidFill>
                    <a:schemeClr val="bg1"/>
                  </a:solidFill>
                  <a:effectLst/>
                  <a:uFillTx/>
                  <a:latin typeface="Arial" panose="020B0604020202020204" pitchFamily="34" charset="0"/>
                  <a:ea typeface="Calibri Light"/>
                  <a:cs typeface="Arial" panose="020B0604020202020204" pitchFamily="34" charset="0"/>
                  <a:sym typeface="Calibri Light"/>
                </a:rPr>
                <a:t>weitere</a:t>
              </a:r>
              <a:r>
                <a:rPr kumimoji="0" lang="en-GB" sz="3200" b="0" i="0" u="none" strike="noStrike" cap="none" spc="0" normalizeH="0" baseline="0">
                  <a:ln>
                    <a:noFill/>
                  </a:ln>
                  <a:solidFill>
                    <a:schemeClr val="bg1"/>
                  </a:solidFill>
                  <a:effectLst/>
                  <a:uFillTx/>
                  <a:latin typeface="Arial" panose="020B0604020202020204" pitchFamily="34" charset="0"/>
                  <a:ea typeface="Calibri Light"/>
                  <a:cs typeface="Arial" panose="020B0604020202020204" pitchFamily="34" charset="0"/>
                  <a:sym typeface="Calibri Light"/>
                </a:rPr>
                <a:t> </a:t>
              </a:r>
              <a:r>
                <a:rPr kumimoji="0" lang="en-GB" sz="3200" b="0" i="0" u="none" strike="noStrike" cap="none" spc="0" normalizeH="0" baseline="0" err="1">
                  <a:ln>
                    <a:noFill/>
                  </a:ln>
                  <a:solidFill>
                    <a:schemeClr val="bg1"/>
                  </a:solidFill>
                  <a:effectLst/>
                  <a:uFillTx/>
                  <a:latin typeface="Arial" panose="020B0604020202020204" pitchFamily="34" charset="0"/>
                  <a:ea typeface="Calibri Light"/>
                  <a:cs typeface="Arial" panose="020B0604020202020204" pitchFamily="34" charset="0"/>
                  <a:sym typeface="Calibri Light"/>
                </a:rPr>
                <a:t>Textfelder</a:t>
              </a:r>
              <a:r>
                <a:rPr kumimoji="0" lang="en-GB" sz="3200" b="0" i="0" u="none" strike="noStrike" cap="none" spc="0" normalizeH="0" baseline="0">
                  <a:ln>
                    <a:noFill/>
                  </a:ln>
                  <a:solidFill>
                    <a:schemeClr val="bg1"/>
                  </a:solidFill>
                  <a:effectLst/>
                  <a:uFillTx/>
                  <a:latin typeface="Arial" panose="020B0604020202020204" pitchFamily="34" charset="0"/>
                  <a:ea typeface="Calibri Light"/>
                  <a:cs typeface="Arial" panose="020B0604020202020204" pitchFamily="34" charset="0"/>
                  <a:sym typeface="Calibri Light"/>
                </a:rPr>
                <a:t>,</a:t>
              </a:r>
            </a:p>
            <a:p>
              <a: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en-GB" sz="3200" b="0" i="0" u="none" strike="noStrike" cap="none" spc="0" normalizeH="0" baseline="0" err="1">
                  <a:ln>
                    <a:noFill/>
                  </a:ln>
                  <a:solidFill>
                    <a:schemeClr val="bg1"/>
                  </a:solidFill>
                  <a:effectLst/>
                  <a:uFillTx/>
                  <a:latin typeface="Arial" panose="020B0604020202020204" pitchFamily="34" charset="0"/>
                  <a:ea typeface="Calibri Light"/>
                  <a:cs typeface="Arial" panose="020B0604020202020204" pitchFamily="34" charset="0"/>
                  <a:sym typeface="Calibri Light"/>
                </a:rPr>
                <a:t>mit</a:t>
              </a:r>
              <a:r>
                <a:rPr kumimoji="0" lang="en-GB" sz="3200" b="0" i="0" u="none" strike="noStrike" cap="none" spc="0" normalizeH="0" baseline="0">
                  <a:ln>
                    <a:noFill/>
                  </a:ln>
                  <a:solidFill>
                    <a:schemeClr val="bg1"/>
                  </a:solidFill>
                  <a:effectLst/>
                  <a:uFillTx/>
                  <a:latin typeface="Arial" panose="020B0604020202020204" pitchFamily="34" charset="0"/>
                  <a:ea typeface="Calibri Light"/>
                  <a:cs typeface="Arial" panose="020B0604020202020204" pitchFamily="34" charset="0"/>
                  <a:sym typeface="Calibri Light"/>
                </a:rPr>
                <a:t> </a:t>
              </a:r>
              <a:r>
                <a:rPr kumimoji="0" lang="en-GB" sz="3200" b="0" i="0" u="none" strike="noStrike" cap="none" spc="0" normalizeH="0" baseline="0" err="1">
                  <a:ln>
                    <a:noFill/>
                  </a:ln>
                  <a:solidFill>
                    <a:schemeClr val="bg1"/>
                  </a:solidFill>
                  <a:effectLst/>
                  <a:uFillTx/>
                  <a:latin typeface="Arial" panose="020B0604020202020204" pitchFamily="34" charset="0"/>
                  <a:ea typeface="Calibri Light"/>
                  <a:cs typeface="Arial" panose="020B0604020202020204" pitchFamily="34" charset="0"/>
                  <a:sym typeface="Calibri Light"/>
                </a:rPr>
                <a:t>denen</a:t>
              </a:r>
              <a:r>
                <a:rPr kumimoji="0" lang="en-GB" sz="3200" b="0" i="0" u="none" strike="noStrike" cap="none" spc="0" normalizeH="0" baseline="0">
                  <a:ln>
                    <a:noFill/>
                  </a:ln>
                  <a:solidFill>
                    <a:schemeClr val="bg1"/>
                  </a:solidFill>
                  <a:effectLst/>
                  <a:uFillTx/>
                  <a:latin typeface="Arial" panose="020B0604020202020204" pitchFamily="34" charset="0"/>
                  <a:ea typeface="Calibri Light"/>
                  <a:cs typeface="Arial" panose="020B0604020202020204" pitchFamily="34" charset="0"/>
                  <a:sym typeface="Calibri Light"/>
                </a:rPr>
                <a:t> </a:t>
              </a:r>
              <a:r>
                <a:rPr kumimoji="0" lang="en-GB" sz="3200" b="0" i="0" u="none" strike="noStrike" cap="none" spc="0" normalizeH="0" baseline="0" err="1">
                  <a:ln>
                    <a:noFill/>
                  </a:ln>
                  <a:solidFill>
                    <a:schemeClr val="bg1"/>
                  </a:solidFill>
                  <a:effectLst/>
                  <a:uFillTx/>
                  <a:latin typeface="Arial" panose="020B0604020202020204" pitchFamily="34" charset="0"/>
                  <a:ea typeface="Calibri Light"/>
                  <a:cs typeface="Arial" panose="020B0604020202020204" pitchFamily="34" charset="0"/>
                  <a:sym typeface="Calibri Light"/>
                </a:rPr>
                <a:t>ihr</a:t>
              </a:r>
              <a:r>
                <a:rPr kumimoji="0" lang="en-GB" sz="3200" b="0" i="0" u="none" strike="noStrike" cap="none" spc="0" normalizeH="0" baseline="0">
                  <a:ln>
                    <a:noFill/>
                  </a:ln>
                  <a:solidFill>
                    <a:schemeClr val="bg1"/>
                  </a:solidFill>
                  <a:effectLst/>
                  <a:uFillTx/>
                  <a:latin typeface="Arial" panose="020B0604020202020204" pitchFamily="34" charset="0"/>
                  <a:ea typeface="Calibri Light"/>
                  <a:cs typeface="Arial" panose="020B0604020202020204" pitchFamily="34" charset="0"/>
                  <a:sym typeface="Calibri Light"/>
                </a:rPr>
                <a:t> </a:t>
              </a:r>
              <a:r>
                <a:rPr kumimoji="0" lang="en-GB" sz="3200" b="0" i="0" u="none" strike="noStrike" cap="none" spc="0" normalizeH="0" baseline="0" err="1">
                  <a:ln>
                    <a:noFill/>
                  </a:ln>
                  <a:solidFill>
                    <a:schemeClr val="bg1"/>
                  </a:solidFill>
                  <a:effectLst/>
                  <a:uFillTx/>
                  <a:latin typeface="Arial" panose="020B0604020202020204" pitchFamily="34" charset="0"/>
                  <a:ea typeface="Calibri Light"/>
                  <a:cs typeface="Arial" panose="020B0604020202020204" pitchFamily="34" charset="0"/>
                  <a:sym typeface="Calibri Light"/>
                </a:rPr>
                <a:t>euer</a:t>
              </a:r>
              <a:r>
                <a:rPr kumimoji="0" lang="en-GB" sz="3200" b="0" i="0" u="none" strike="noStrike" cap="none" spc="0" normalizeH="0" baseline="0">
                  <a:ln>
                    <a:noFill/>
                  </a:ln>
                  <a:solidFill>
                    <a:schemeClr val="bg1"/>
                  </a:solidFill>
                  <a:effectLst/>
                  <a:uFillTx/>
                  <a:latin typeface="Arial" panose="020B0604020202020204" pitchFamily="34" charset="0"/>
                  <a:ea typeface="Calibri Light"/>
                  <a:cs typeface="Arial" panose="020B0604020202020204" pitchFamily="34" charset="0"/>
                  <a:sym typeface="Calibri Light"/>
                </a:rPr>
                <a:t> </a:t>
              </a:r>
              <a:r>
                <a:rPr kumimoji="0" lang="en-GB" sz="3200" b="0" i="0" u="none" strike="noStrike" cap="none" spc="0" normalizeH="0" baseline="0" err="1">
                  <a:ln>
                    <a:noFill/>
                  </a:ln>
                  <a:solidFill>
                    <a:schemeClr val="bg1"/>
                  </a:solidFill>
                  <a:effectLst/>
                  <a:uFillTx/>
                  <a:latin typeface="Arial" panose="020B0604020202020204" pitchFamily="34" charset="0"/>
                  <a:ea typeface="Calibri Light"/>
                  <a:cs typeface="Arial" panose="020B0604020202020204" pitchFamily="34" charset="0"/>
                  <a:sym typeface="Calibri Light"/>
                </a:rPr>
                <a:t>Plakat</a:t>
              </a:r>
              <a:r>
                <a:rPr kumimoji="0" lang="en-GB" sz="3200" b="0" i="0" u="none" strike="noStrike" cap="none" spc="0" normalizeH="0" baseline="0">
                  <a:ln>
                    <a:noFill/>
                  </a:ln>
                  <a:solidFill>
                    <a:schemeClr val="bg1"/>
                  </a:solidFill>
                  <a:effectLst/>
                  <a:uFillTx/>
                  <a:latin typeface="Arial" panose="020B0604020202020204" pitchFamily="34" charset="0"/>
                  <a:ea typeface="Calibri Light"/>
                  <a:cs typeface="Arial" panose="020B0604020202020204" pitchFamily="34" charset="0"/>
                  <a:sym typeface="Calibri Light"/>
                </a:rPr>
                <a:t> </a:t>
              </a:r>
              <a:r>
                <a:rPr kumimoji="0" lang="en-GB" sz="3200" b="0" i="0" u="none" strike="noStrike" cap="none" spc="0" normalizeH="0" baseline="0" err="1">
                  <a:ln>
                    <a:noFill/>
                  </a:ln>
                  <a:solidFill>
                    <a:schemeClr val="bg1"/>
                  </a:solidFill>
                  <a:effectLst/>
                  <a:uFillTx/>
                  <a:latin typeface="Arial" panose="020B0604020202020204" pitchFamily="34" charset="0"/>
                  <a:ea typeface="Calibri Light"/>
                  <a:cs typeface="Arial" panose="020B0604020202020204" pitchFamily="34" charset="0"/>
                  <a:sym typeface="Calibri Light"/>
                </a:rPr>
                <a:t>mit</a:t>
              </a:r>
              <a:endParaRPr kumimoji="0" lang="en-GB" sz="3200" b="0" i="0" u="none" strike="noStrike" cap="none" spc="0" normalizeH="0" baseline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Arial" panose="020B0604020202020204" pitchFamily="34" charset="0"/>
                <a:ea typeface="Calibri Light"/>
                <a:cs typeface="Arial" panose="020B0604020202020204" pitchFamily="34" charset="0"/>
                <a:sym typeface="Calibri Light"/>
              </a:endParaRPr>
            </a:p>
            <a:p>
              <a: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en-GB" sz="3200" b="0" i="0" u="none" strike="noStrike" cap="none" spc="0" normalizeH="0" baseline="0" err="1">
                  <a:ln>
                    <a:noFill/>
                  </a:ln>
                  <a:solidFill>
                    <a:schemeClr val="bg1"/>
                  </a:solidFill>
                  <a:effectLst/>
                  <a:uFillTx/>
                  <a:latin typeface="Arial" panose="020B0604020202020204" pitchFamily="34" charset="0"/>
                  <a:ea typeface="Calibri Light"/>
                  <a:cs typeface="Arial" panose="020B0604020202020204" pitchFamily="34" charset="0"/>
                  <a:sym typeface="Calibri Light"/>
                </a:rPr>
                <a:t>individuellen</a:t>
              </a:r>
              <a:r>
                <a:rPr kumimoji="0" lang="en-GB" sz="3200" b="0" i="0" u="none" strike="noStrike" cap="none" spc="0" normalizeH="0" baseline="0">
                  <a:ln>
                    <a:noFill/>
                  </a:ln>
                  <a:solidFill>
                    <a:schemeClr val="bg1"/>
                  </a:solidFill>
                  <a:effectLst/>
                  <a:uFillTx/>
                  <a:latin typeface="Arial" panose="020B0604020202020204" pitchFamily="34" charset="0"/>
                  <a:ea typeface="Calibri Light"/>
                  <a:cs typeface="Arial" panose="020B0604020202020204" pitchFamily="34" charset="0"/>
                  <a:sym typeface="Calibri Light"/>
                </a:rPr>
                <a:t> </a:t>
              </a:r>
              <a:r>
                <a:rPr kumimoji="0" lang="en-GB" sz="3200" b="0" i="0" u="none" strike="noStrike" cap="none" spc="0" normalizeH="0" baseline="0" err="1">
                  <a:ln>
                    <a:noFill/>
                  </a:ln>
                  <a:solidFill>
                    <a:schemeClr val="bg1"/>
                  </a:solidFill>
                  <a:effectLst/>
                  <a:uFillTx/>
                  <a:latin typeface="Arial" panose="020B0604020202020204" pitchFamily="34" charset="0"/>
                  <a:ea typeface="Calibri Light"/>
                  <a:cs typeface="Arial" panose="020B0604020202020204" pitchFamily="34" charset="0"/>
                  <a:sym typeface="Calibri Light"/>
                </a:rPr>
                <a:t>Informationen</a:t>
              </a:r>
              <a:r>
                <a:rPr kumimoji="0" lang="en-GB" sz="3200" b="0" i="0" u="none" strike="noStrike" cap="none" spc="0" normalizeH="0" baseline="0">
                  <a:ln>
                    <a:noFill/>
                  </a:ln>
                  <a:solidFill>
                    <a:schemeClr val="bg1"/>
                  </a:solidFill>
                  <a:effectLst/>
                  <a:uFillTx/>
                  <a:latin typeface="Arial" panose="020B0604020202020204" pitchFamily="34" charset="0"/>
                  <a:ea typeface="Calibri Light"/>
                  <a:cs typeface="Arial" panose="020B0604020202020204" pitchFamily="34" charset="0"/>
                  <a:sym typeface="Calibri Light"/>
                </a:rPr>
                <a:t> </a:t>
              </a:r>
              <a:r>
                <a:rPr kumimoji="0" lang="en-GB" sz="3200" b="0" i="0" u="none" strike="noStrike" cap="none" spc="0" normalizeH="0" baseline="0" err="1">
                  <a:ln>
                    <a:noFill/>
                  </a:ln>
                  <a:solidFill>
                    <a:schemeClr val="bg1"/>
                  </a:solidFill>
                  <a:effectLst/>
                  <a:uFillTx/>
                  <a:latin typeface="Arial" panose="020B0604020202020204" pitchFamily="34" charset="0"/>
                  <a:ea typeface="Calibri Light"/>
                  <a:cs typeface="Arial" panose="020B0604020202020204" pitchFamily="34" charset="0"/>
                  <a:sym typeface="Calibri Light"/>
                </a:rPr>
                <a:t>versehen</a:t>
              </a:r>
              <a:endParaRPr kumimoji="0" lang="en-GB" sz="3200" b="0" i="0" u="none" strike="noStrike" cap="none" spc="0" normalizeH="0" baseline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Arial" panose="020B0604020202020204" pitchFamily="34" charset="0"/>
                <a:ea typeface="Calibri Light"/>
                <a:cs typeface="Arial" panose="020B0604020202020204" pitchFamily="34" charset="0"/>
                <a:sym typeface="Calibri Light"/>
              </a:endParaRPr>
            </a:p>
            <a:p>
              <a: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en-GB" sz="3200" b="0" i="0" u="none" strike="noStrike" cap="none" spc="0" normalizeH="0" baseline="0">
                  <a:ln>
                    <a:noFill/>
                  </a:ln>
                  <a:solidFill>
                    <a:schemeClr val="bg1"/>
                  </a:solidFill>
                  <a:effectLst/>
                  <a:uFillTx/>
                  <a:latin typeface="Arial" panose="020B0604020202020204" pitchFamily="34" charset="0"/>
                  <a:ea typeface="Calibri Light"/>
                  <a:cs typeface="Arial" panose="020B0604020202020204" pitchFamily="34" charset="0"/>
                  <a:sym typeface="Calibri Light"/>
                </a:rPr>
                <a:t>und </a:t>
              </a:r>
              <a:r>
                <a:rPr kumimoji="0" lang="en-GB" sz="3200" b="0" i="0" u="none" strike="noStrike" cap="none" spc="0" normalizeH="0" baseline="0" err="1">
                  <a:ln>
                    <a:noFill/>
                  </a:ln>
                  <a:solidFill>
                    <a:schemeClr val="bg1"/>
                  </a:solidFill>
                  <a:effectLst/>
                  <a:uFillTx/>
                  <a:latin typeface="Arial" panose="020B0604020202020204" pitchFamily="34" charset="0"/>
                  <a:ea typeface="Calibri Light"/>
                  <a:cs typeface="Arial" panose="020B0604020202020204" pitchFamily="34" charset="0"/>
                  <a:sym typeface="Calibri Light"/>
                </a:rPr>
                <a:t>anschließend</a:t>
              </a:r>
              <a:r>
                <a:rPr kumimoji="0" lang="en-GB" sz="3200" b="0" i="0" u="none" strike="noStrike" cap="none" spc="0" normalizeH="0" baseline="0">
                  <a:ln>
                    <a:noFill/>
                  </a:ln>
                  <a:solidFill>
                    <a:schemeClr val="bg1"/>
                  </a:solidFill>
                  <a:effectLst/>
                  <a:uFillTx/>
                  <a:latin typeface="Arial" panose="020B0604020202020204" pitchFamily="34" charset="0"/>
                  <a:ea typeface="Calibri Light"/>
                  <a:cs typeface="Arial" panose="020B0604020202020204" pitchFamily="34" charset="0"/>
                  <a:sym typeface="Calibri Light"/>
                </a:rPr>
                <a:t> </a:t>
              </a:r>
              <a:r>
                <a:rPr kumimoji="0" lang="en-GB" sz="3200" b="0" i="0" u="none" strike="noStrike" cap="none" spc="0" normalizeH="0" baseline="0" err="1">
                  <a:ln>
                    <a:noFill/>
                  </a:ln>
                  <a:solidFill>
                    <a:schemeClr val="bg1"/>
                  </a:solidFill>
                  <a:effectLst/>
                  <a:uFillTx/>
                  <a:latin typeface="Arial" panose="020B0604020202020204" pitchFamily="34" charset="0"/>
                  <a:ea typeface="Calibri Light"/>
                  <a:cs typeface="Arial" panose="020B0604020202020204" pitchFamily="34" charset="0"/>
                  <a:sym typeface="Calibri Light"/>
                </a:rPr>
                <a:t>ausdrucken</a:t>
              </a:r>
              <a:r>
                <a:rPr kumimoji="0" lang="en-GB" sz="3200" b="0" i="0" u="none" strike="noStrike" cap="none" spc="0" normalizeH="0" baseline="0">
                  <a:ln>
                    <a:noFill/>
                  </a:ln>
                  <a:solidFill>
                    <a:schemeClr val="bg1"/>
                  </a:solidFill>
                  <a:effectLst/>
                  <a:uFillTx/>
                  <a:latin typeface="Arial" panose="020B0604020202020204" pitchFamily="34" charset="0"/>
                  <a:ea typeface="Calibri Light"/>
                  <a:cs typeface="Arial" panose="020B0604020202020204" pitchFamily="34" charset="0"/>
                  <a:sym typeface="Calibri Light"/>
                </a:rPr>
                <a:t> </a:t>
              </a:r>
              <a:r>
                <a:rPr kumimoji="0" lang="en-GB" sz="3200" b="0" i="0" u="none" strike="noStrike" cap="none" spc="0" normalizeH="0" baseline="0" err="1">
                  <a:ln>
                    <a:noFill/>
                  </a:ln>
                  <a:solidFill>
                    <a:schemeClr val="bg1"/>
                  </a:solidFill>
                  <a:effectLst/>
                  <a:uFillTx/>
                  <a:latin typeface="Arial" panose="020B0604020202020204" pitchFamily="34" charset="0"/>
                  <a:ea typeface="Calibri Light"/>
                  <a:cs typeface="Arial" panose="020B0604020202020204" pitchFamily="34" charset="0"/>
                  <a:sym typeface="Calibri Light"/>
                </a:rPr>
                <a:t>könnt</a:t>
              </a:r>
              <a:r>
                <a:rPr kumimoji="0" lang="en-GB" sz="3200" b="0" i="0" u="none" strike="noStrike" cap="none" spc="0" normalizeH="0" baseline="0">
                  <a:ln>
                    <a:noFill/>
                  </a:ln>
                  <a:solidFill>
                    <a:schemeClr val="bg1"/>
                  </a:solidFill>
                  <a:effectLst/>
                  <a:uFillTx/>
                  <a:latin typeface="Arial" panose="020B0604020202020204" pitchFamily="34" charset="0"/>
                  <a:ea typeface="Calibri Light"/>
                  <a:cs typeface="Arial" panose="020B0604020202020204" pitchFamily="34" charset="0"/>
                  <a:sym typeface="Calibri Light"/>
                </a:rPr>
                <a:t>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6770914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60" r:id="rId2"/>
    <p:sldLayoutId id="2147483658" r:id="rId3"/>
  </p:sldLayoutIdLst>
  <p:transition spd="med"/>
  <p:txStyles>
    <p:titleStyle>
      <a:lvl1pPr algn="ctr">
        <a:defRPr sz="6644">
          <a:latin typeface="Calibri Light"/>
          <a:ea typeface="Calibri Light"/>
          <a:cs typeface="Calibri Light"/>
          <a:sym typeface="Calibri Light"/>
        </a:defRPr>
      </a:lvl1pPr>
      <a:lvl2pPr algn="ctr">
        <a:defRPr sz="6644">
          <a:latin typeface="Calibri Light"/>
          <a:ea typeface="Calibri Light"/>
          <a:cs typeface="Calibri Light"/>
          <a:sym typeface="Calibri Light"/>
        </a:defRPr>
      </a:lvl2pPr>
      <a:lvl3pPr algn="ctr">
        <a:defRPr sz="6644">
          <a:latin typeface="Calibri Light"/>
          <a:ea typeface="Calibri Light"/>
          <a:cs typeface="Calibri Light"/>
          <a:sym typeface="Calibri Light"/>
        </a:defRPr>
      </a:lvl3pPr>
      <a:lvl4pPr algn="ctr">
        <a:defRPr sz="6644">
          <a:latin typeface="Calibri Light"/>
          <a:ea typeface="Calibri Light"/>
          <a:cs typeface="Calibri Light"/>
          <a:sym typeface="Calibri Light"/>
        </a:defRPr>
      </a:lvl4pPr>
      <a:lvl5pPr algn="ctr">
        <a:defRPr sz="6644">
          <a:latin typeface="Calibri Light"/>
          <a:ea typeface="Calibri Light"/>
          <a:cs typeface="Calibri Light"/>
          <a:sym typeface="Calibri Light"/>
        </a:defRPr>
      </a:lvl5pPr>
      <a:lvl6pPr algn="ctr">
        <a:defRPr sz="6644">
          <a:latin typeface="Calibri Light"/>
          <a:ea typeface="Calibri Light"/>
          <a:cs typeface="Calibri Light"/>
          <a:sym typeface="Calibri Light"/>
        </a:defRPr>
      </a:lvl6pPr>
      <a:lvl7pPr algn="ctr">
        <a:defRPr sz="6644">
          <a:latin typeface="Calibri Light"/>
          <a:ea typeface="Calibri Light"/>
          <a:cs typeface="Calibri Light"/>
          <a:sym typeface="Calibri Light"/>
        </a:defRPr>
      </a:lvl7pPr>
      <a:lvl8pPr algn="ctr">
        <a:defRPr sz="6644">
          <a:latin typeface="Calibri Light"/>
          <a:ea typeface="Calibri Light"/>
          <a:cs typeface="Calibri Light"/>
          <a:sym typeface="Calibri Light"/>
        </a:defRPr>
      </a:lvl8pPr>
      <a:lvl9pPr algn="ctr">
        <a:defRPr sz="6644">
          <a:latin typeface="Calibri Light"/>
          <a:ea typeface="Calibri Light"/>
          <a:cs typeface="Calibri Light"/>
          <a:sym typeface="Calibri Light"/>
        </a:defRPr>
      </a:lvl9pPr>
    </p:titleStyle>
    <p:bodyStyle>
      <a:lvl1pPr marL="540685" indent="-540685">
        <a:spcBef>
          <a:spcPts val="280"/>
        </a:spcBef>
        <a:buSzPct val="100000"/>
        <a:buFont typeface="Arial"/>
        <a:buChar char="•"/>
        <a:defRPr sz="5089">
          <a:latin typeface="Calibri Light"/>
          <a:ea typeface="Calibri Light"/>
          <a:cs typeface="Calibri Light"/>
          <a:sym typeface="Calibri Light"/>
        </a:defRPr>
      </a:lvl1pPr>
      <a:lvl2pPr marL="698027" indent="-514943">
        <a:spcBef>
          <a:spcPts val="280"/>
        </a:spcBef>
        <a:buSzPct val="100000"/>
        <a:buFont typeface="Arial"/>
        <a:buChar char="–"/>
        <a:defRPr sz="5089">
          <a:latin typeface="Calibri Light"/>
          <a:ea typeface="Calibri Light"/>
          <a:cs typeface="Calibri Light"/>
          <a:sym typeface="Calibri Light"/>
        </a:defRPr>
      </a:lvl2pPr>
      <a:lvl3pPr marL="846794" indent="-480611">
        <a:spcBef>
          <a:spcPts val="280"/>
        </a:spcBef>
        <a:buSzPct val="100000"/>
        <a:buFont typeface="Arial"/>
        <a:buChar char="•"/>
        <a:defRPr sz="5089">
          <a:latin typeface="Calibri Light"/>
          <a:ea typeface="Calibri Light"/>
          <a:cs typeface="Calibri Light"/>
          <a:sym typeface="Calibri Light"/>
        </a:defRPr>
      </a:lvl3pPr>
      <a:lvl4pPr marL="1126002" indent="-576733">
        <a:spcBef>
          <a:spcPts val="280"/>
        </a:spcBef>
        <a:buSzPct val="100000"/>
        <a:buFont typeface="Arial"/>
        <a:buChar char="–"/>
        <a:defRPr sz="5089">
          <a:latin typeface="Calibri Light"/>
          <a:ea typeface="Calibri Light"/>
          <a:cs typeface="Calibri Light"/>
          <a:sym typeface="Calibri Light"/>
        </a:defRPr>
      </a:lvl4pPr>
      <a:lvl5pPr marL="1309093" indent="-576733">
        <a:spcBef>
          <a:spcPts val="280"/>
        </a:spcBef>
        <a:buSzPct val="100000"/>
        <a:buFont typeface="Arial"/>
        <a:buChar char="»"/>
        <a:defRPr sz="5089">
          <a:latin typeface="Calibri Light"/>
          <a:ea typeface="Calibri Light"/>
          <a:cs typeface="Calibri Light"/>
          <a:sym typeface="Calibri Light"/>
        </a:defRPr>
      </a:lvl5pPr>
      <a:lvl6pPr marL="1492183" indent="-576733">
        <a:spcBef>
          <a:spcPts val="280"/>
        </a:spcBef>
        <a:buSzPct val="100000"/>
        <a:buFont typeface="Arial"/>
        <a:buChar char="•"/>
        <a:defRPr sz="5089">
          <a:latin typeface="Calibri Light"/>
          <a:ea typeface="Calibri Light"/>
          <a:cs typeface="Calibri Light"/>
          <a:sym typeface="Calibri Light"/>
        </a:defRPr>
      </a:lvl6pPr>
      <a:lvl7pPr marL="1675274" indent="-576733">
        <a:spcBef>
          <a:spcPts val="280"/>
        </a:spcBef>
        <a:buSzPct val="100000"/>
        <a:buFont typeface="Arial"/>
        <a:buChar char="•"/>
        <a:defRPr sz="5089">
          <a:latin typeface="Calibri Light"/>
          <a:ea typeface="Calibri Light"/>
          <a:cs typeface="Calibri Light"/>
          <a:sym typeface="Calibri Light"/>
        </a:defRPr>
      </a:lvl7pPr>
      <a:lvl8pPr marL="1858364" indent="-576733">
        <a:spcBef>
          <a:spcPts val="280"/>
        </a:spcBef>
        <a:buSzPct val="100000"/>
        <a:buFont typeface="Arial"/>
        <a:buChar char="•"/>
        <a:defRPr sz="5089">
          <a:latin typeface="Calibri Light"/>
          <a:ea typeface="Calibri Light"/>
          <a:cs typeface="Calibri Light"/>
          <a:sym typeface="Calibri Light"/>
        </a:defRPr>
      </a:lvl8pPr>
      <a:lvl9pPr marL="2041455" indent="-576733">
        <a:spcBef>
          <a:spcPts val="280"/>
        </a:spcBef>
        <a:buSzPct val="100000"/>
        <a:buFont typeface="Arial"/>
        <a:buChar char="•"/>
        <a:defRPr sz="5089">
          <a:latin typeface="Calibri Light"/>
          <a:ea typeface="Calibri Light"/>
          <a:cs typeface="Calibri Light"/>
          <a:sym typeface="Calibri Light"/>
        </a:defRPr>
      </a:lvl9pPr>
    </p:bodyStyle>
    <p:otherStyle>
      <a:lvl1pPr algn="r">
        <a:defRPr sz="1979">
          <a:solidFill>
            <a:schemeClr val="tx1"/>
          </a:solidFill>
          <a:latin typeface="+mn-lt"/>
          <a:ea typeface="+mn-ea"/>
          <a:cs typeface="+mn-cs"/>
          <a:sym typeface="Calibri Light"/>
        </a:defRPr>
      </a:lvl1pPr>
      <a:lvl2pPr indent="183091" algn="r">
        <a:defRPr sz="1979">
          <a:solidFill>
            <a:schemeClr val="tx1"/>
          </a:solidFill>
          <a:latin typeface="+mn-lt"/>
          <a:ea typeface="+mn-ea"/>
          <a:cs typeface="+mn-cs"/>
          <a:sym typeface="Calibri Light"/>
        </a:defRPr>
      </a:lvl2pPr>
      <a:lvl3pPr indent="366179" algn="r">
        <a:defRPr sz="1979">
          <a:solidFill>
            <a:schemeClr val="tx1"/>
          </a:solidFill>
          <a:latin typeface="+mn-lt"/>
          <a:ea typeface="+mn-ea"/>
          <a:cs typeface="+mn-cs"/>
          <a:sym typeface="Calibri Light"/>
        </a:defRPr>
      </a:lvl3pPr>
      <a:lvl4pPr indent="549271" algn="r">
        <a:defRPr sz="1979">
          <a:solidFill>
            <a:schemeClr val="tx1"/>
          </a:solidFill>
          <a:latin typeface="+mn-lt"/>
          <a:ea typeface="+mn-ea"/>
          <a:cs typeface="+mn-cs"/>
          <a:sym typeface="Calibri Light"/>
        </a:defRPr>
      </a:lvl4pPr>
      <a:lvl5pPr indent="732359" algn="r">
        <a:defRPr sz="1979">
          <a:solidFill>
            <a:schemeClr val="tx1"/>
          </a:solidFill>
          <a:latin typeface="+mn-lt"/>
          <a:ea typeface="+mn-ea"/>
          <a:cs typeface="+mn-cs"/>
          <a:sym typeface="Calibri Light"/>
        </a:defRPr>
      </a:lvl5pPr>
      <a:lvl6pPr indent="915451" algn="r">
        <a:defRPr sz="1979">
          <a:solidFill>
            <a:schemeClr val="tx1"/>
          </a:solidFill>
          <a:latin typeface="+mn-lt"/>
          <a:ea typeface="+mn-ea"/>
          <a:cs typeface="+mn-cs"/>
          <a:sym typeface="Calibri Light"/>
        </a:defRPr>
      </a:lvl6pPr>
      <a:lvl7pPr indent="1098540" algn="r">
        <a:defRPr sz="1979">
          <a:solidFill>
            <a:schemeClr val="tx1"/>
          </a:solidFill>
          <a:latin typeface="+mn-lt"/>
          <a:ea typeface="+mn-ea"/>
          <a:cs typeface="+mn-cs"/>
          <a:sym typeface="Calibri Light"/>
        </a:defRPr>
      </a:lvl7pPr>
      <a:lvl8pPr indent="1281629" algn="r">
        <a:defRPr sz="1979">
          <a:solidFill>
            <a:schemeClr val="tx1"/>
          </a:solidFill>
          <a:latin typeface="+mn-lt"/>
          <a:ea typeface="+mn-ea"/>
          <a:cs typeface="+mn-cs"/>
          <a:sym typeface="Calibri Light"/>
        </a:defRPr>
      </a:lvl8pPr>
      <a:lvl9pPr indent="1464720" algn="r">
        <a:defRPr sz="1979">
          <a:solidFill>
            <a:schemeClr val="tx1"/>
          </a:solidFill>
          <a:latin typeface="+mn-lt"/>
          <a:ea typeface="+mn-ea"/>
          <a:cs typeface="+mn-cs"/>
          <a:sym typeface="Calibri Light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4762" userDrawn="1">
          <p15:clr>
            <a:srgbClr val="F26B43"/>
          </p15:clr>
        </p15:guide>
        <p15:guide id="2" pos="3367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>
            <a:extLst>
              <a:ext uri="{FF2B5EF4-FFF2-40B4-BE49-F238E27FC236}">
                <a16:creationId xmlns:a16="http://schemas.microsoft.com/office/drawing/2014/main" id="{0BA47AB5-D337-5A31-4EE1-BC3C803901F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35" y="1525"/>
            <a:ext cx="10686753" cy="15116299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AD94B774-CB4A-72D6-4A5C-9349A2FD06FD}"/>
              </a:ext>
            </a:extLst>
          </p:cNvPr>
          <p:cNvSpPr/>
          <p:nvPr/>
        </p:nvSpPr>
        <p:spPr>
          <a:xfrm>
            <a:off x="3594519" y="11396879"/>
            <a:ext cx="6773542" cy="605537"/>
          </a:xfrm>
          <a:prstGeom prst="rect">
            <a:avLst/>
          </a:prstGeom>
          <a:solidFill>
            <a:schemeClr val="bg1"/>
          </a:solidFill>
          <a:ln w="38100" cap="flat">
            <a:solidFill>
              <a:srgbClr val="2B6856"/>
            </a:solidFill>
            <a:prstDash val="solid"/>
            <a:bevel/>
          </a:ln>
          <a:effectLst>
            <a:outerShdw dir="5400000" rotWithShape="0">
              <a:srgbClr val="000000">
                <a:alpha val="35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7779" tIns="17779" rIns="17779" bIns="17779" numCol="1" spcCol="38100" rtlCol="0" anchor="ctr">
            <a:sp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GB" sz="70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Calibri Light"/>
              <a:ea typeface="Calibri Light"/>
              <a:cs typeface="Calibri Light"/>
              <a:sym typeface="Calibri Light"/>
            </a:endParaRPr>
          </a:p>
        </p:txBody>
      </p:sp>
      <p:sp>
        <p:nvSpPr>
          <p:cNvPr id="6" name="Shape 54">
            <a:extLst>
              <a:ext uri="{FF2B5EF4-FFF2-40B4-BE49-F238E27FC236}">
                <a16:creationId xmlns:a16="http://schemas.microsoft.com/office/drawing/2014/main" id="{3B7069E6-BC3F-EBEE-4C11-47DC4D75862B}"/>
              </a:ext>
            </a:extLst>
          </p:cNvPr>
          <p:cNvSpPr/>
          <p:nvPr/>
        </p:nvSpPr>
        <p:spPr>
          <a:xfrm>
            <a:off x="3766595" y="11579526"/>
            <a:ext cx="6081916" cy="471229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0" tIns="0" rIns="0" bIns="0" numCol="1" anchor="ctr" anchorCtr="0">
            <a:noAutofit/>
          </a:bodyPr>
          <a:lstStyle>
            <a:lvl1pPr>
              <a:defRPr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pPr algn="l">
              <a:lnSpc>
                <a:spcPts val="2154"/>
              </a:lnSpc>
              <a:defRPr sz="1800"/>
            </a:pPr>
            <a:r>
              <a:rPr lang="de-DE" sz="1600">
                <a:latin typeface="Arial" panose="020B0604020202020204" pitchFamily="34" charset="0"/>
                <a:cs typeface="Arial" panose="020B0604020202020204" pitchFamily="34" charset="0"/>
              </a:rPr>
              <a:t>&lt;Name des Ansprechpartners&gt;</a:t>
            </a:r>
            <a:endParaRPr sz="16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1194ACC9-B075-71B0-AB6D-43A0D7CE74BB}"/>
              </a:ext>
            </a:extLst>
          </p:cNvPr>
          <p:cNvSpPr txBox="1"/>
          <p:nvPr/>
        </p:nvSpPr>
        <p:spPr>
          <a:xfrm>
            <a:off x="3603490" y="11373767"/>
            <a:ext cx="6773532" cy="304228"/>
          </a:xfrm>
          <a:prstGeom prst="rect">
            <a:avLst/>
          </a:prstGeom>
          <a:noFill/>
          <a:ln w="3175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l">
              <a:lnSpc>
                <a:spcPts val="2154"/>
              </a:lnSpc>
              <a:defRPr sz="1800"/>
            </a:pPr>
            <a:r>
              <a:rPr lang="de-DE" sz="1200">
                <a:solidFill>
                  <a:schemeClr val="accent4"/>
                </a:solidFill>
                <a:latin typeface="Univers" panose="020B0503020202020204" pitchFamily="34" charset="0"/>
                <a:cs typeface="Arial" panose="020B0604020202020204" pitchFamily="34" charset="0"/>
              </a:rPr>
              <a:t>Dein Ansprechpartner/-in hier im Unternehmen:</a:t>
            </a:r>
          </a:p>
        </p:txBody>
      </p:sp>
      <p:sp>
        <p:nvSpPr>
          <p:cNvPr id="19" name="Rectangle 27">
            <a:extLst>
              <a:ext uri="{FF2B5EF4-FFF2-40B4-BE49-F238E27FC236}">
                <a16:creationId xmlns:a16="http://schemas.microsoft.com/office/drawing/2014/main" id="{36CD89B3-B400-FED1-1DAE-9799CF43C643}"/>
              </a:ext>
            </a:extLst>
          </p:cNvPr>
          <p:cNvSpPr/>
          <p:nvPr/>
        </p:nvSpPr>
        <p:spPr>
          <a:xfrm>
            <a:off x="3594519" y="12126344"/>
            <a:ext cx="6773542" cy="605537"/>
          </a:xfrm>
          <a:prstGeom prst="rect">
            <a:avLst/>
          </a:prstGeom>
          <a:solidFill>
            <a:schemeClr val="bg1"/>
          </a:solidFill>
          <a:ln w="38100" cap="flat">
            <a:solidFill>
              <a:srgbClr val="2B6856"/>
            </a:solidFill>
            <a:prstDash val="solid"/>
            <a:bevel/>
          </a:ln>
          <a:effectLst>
            <a:outerShdw dir="5400000" rotWithShape="0">
              <a:srgbClr val="000000">
                <a:alpha val="35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7779" tIns="17779" rIns="17779" bIns="17779" numCol="1" spcCol="38100" rtlCol="0" anchor="ctr">
            <a:sp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GB" sz="70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Calibri Light"/>
              <a:ea typeface="Calibri Light"/>
              <a:cs typeface="Calibri Light"/>
              <a:sym typeface="Calibri Light"/>
            </a:endParaRPr>
          </a:p>
        </p:txBody>
      </p:sp>
      <p:sp>
        <p:nvSpPr>
          <p:cNvPr id="21" name="Shape 54">
            <a:extLst>
              <a:ext uri="{FF2B5EF4-FFF2-40B4-BE49-F238E27FC236}">
                <a16:creationId xmlns:a16="http://schemas.microsoft.com/office/drawing/2014/main" id="{BBF7CB41-BFFC-E5CE-6C3E-25212B2619C8}"/>
              </a:ext>
            </a:extLst>
          </p:cNvPr>
          <p:cNvSpPr/>
          <p:nvPr/>
        </p:nvSpPr>
        <p:spPr>
          <a:xfrm>
            <a:off x="3766595" y="12308991"/>
            <a:ext cx="6081916" cy="471229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0" tIns="0" rIns="0" bIns="0" numCol="1" anchor="ctr" anchorCtr="0">
            <a:noAutofit/>
          </a:bodyPr>
          <a:lstStyle>
            <a:lvl1pPr>
              <a:defRPr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pPr algn="l">
              <a:lnSpc>
                <a:spcPts val="2154"/>
              </a:lnSpc>
              <a:defRPr sz="1800"/>
            </a:pPr>
            <a:r>
              <a:rPr lang="de-DE" sz="1600" dirty="0">
                <a:latin typeface="Arial" panose="020B0604020202020204" pitchFamily="34" charset="0"/>
                <a:cs typeface="Arial" panose="020B0604020202020204" pitchFamily="34" charset="0"/>
              </a:rPr>
              <a:t>&lt;E-Mail-Adresse&gt;</a:t>
            </a:r>
          </a:p>
        </p:txBody>
      </p:sp>
      <p:sp>
        <p:nvSpPr>
          <p:cNvPr id="23" name="TextBox 29">
            <a:extLst>
              <a:ext uri="{FF2B5EF4-FFF2-40B4-BE49-F238E27FC236}">
                <a16:creationId xmlns:a16="http://schemas.microsoft.com/office/drawing/2014/main" id="{1D27178C-B66B-11EA-A232-A10C95DDC96D}"/>
              </a:ext>
            </a:extLst>
          </p:cNvPr>
          <p:cNvSpPr txBox="1"/>
          <p:nvPr/>
        </p:nvSpPr>
        <p:spPr>
          <a:xfrm>
            <a:off x="3603490" y="12103232"/>
            <a:ext cx="6773532" cy="341184"/>
          </a:xfrm>
          <a:prstGeom prst="rect">
            <a:avLst/>
          </a:prstGeom>
          <a:noFill/>
          <a:ln w="3175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l">
              <a:lnSpc>
                <a:spcPts val="2154"/>
              </a:lnSpc>
              <a:defRPr sz="1800"/>
            </a:pPr>
            <a:r>
              <a:rPr lang="de-DE" sz="1200">
                <a:solidFill>
                  <a:schemeClr val="accent4"/>
                </a:solidFill>
                <a:latin typeface="Univers" panose="020B0503020202020204" pitchFamily="34" charset="0"/>
                <a:cs typeface="Arial" panose="020B0604020202020204" pitchFamily="34" charset="0"/>
              </a:rPr>
              <a:t>E-Mail-Adresse:</a:t>
            </a:r>
          </a:p>
        </p:txBody>
      </p:sp>
      <p:sp>
        <p:nvSpPr>
          <p:cNvPr id="34" name="Rectangle 27">
            <a:extLst>
              <a:ext uri="{FF2B5EF4-FFF2-40B4-BE49-F238E27FC236}">
                <a16:creationId xmlns:a16="http://schemas.microsoft.com/office/drawing/2014/main" id="{4FE8AB0F-D205-715A-1E52-2CFB74E1CCF3}"/>
              </a:ext>
            </a:extLst>
          </p:cNvPr>
          <p:cNvSpPr/>
          <p:nvPr/>
        </p:nvSpPr>
        <p:spPr>
          <a:xfrm>
            <a:off x="3603480" y="12868655"/>
            <a:ext cx="6773542" cy="605537"/>
          </a:xfrm>
          <a:prstGeom prst="rect">
            <a:avLst/>
          </a:prstGeom>
          <a:solidFill>
            <a:schemeClr val="bg1"/>
          </a:solidFill>
          <a:ln w="38100" cap="flat">
            <a:solidFill>
              <a:srgbClr val="2B6856"/>
            </a:solidFill>
            <a:prstDash val="solid"/>
            <a:bevel/>
          </a:ln>
          <a:effectLst>
            <a:outerShdw dir="5400000" rotWithShape="0">
              <a:srgbClr val="000000">
                <a:alpha val="35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7779" tIns="17779" rIns="17779" bIns="17779" numCol="1" spcCol="38100" rtlCol="0" anchor="ctr">
            <a:sp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GB" sz="70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Calibri Light"/>
              <a:ea typeface="Calibri Light"/>
              <a:cs typeface="Calibri Light"/>
              <a:sym typeface="Calibri Light"/>
            </a:endParaRPr>
          </a:p>
        </p:txBody>
      </p:sp>
      <p:sp>
        <p:nvSpPr>
          <p:cNvPr id="36" name="Shape 54">
            <a:extLst>
              <a:ext uri="{FF2B5EF4-FFF2-40B4-BE49-F238E27FC236}">
                <a16:creationId xmlns:a16="http://schemas.microsoft.com/office/drawing/2014/main" id="{BF3BDAEE-542F-E2D4-BF15-BF00AE253AA7}"/>
              </a:ext>
            </a:extLst>
          </p:cNvPr>
          <p:cNvSpPr/>
          <p:nvPr/>
        </p:nvSpPr>
        <p:spPr>
          <a:xfrm>
            <a:off x="3766595" y="13051302"/>
            <a:ext cx="6081916" cy="471229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0" tIns="0" rIns="0" bIns="0" numCol="1" anchor="ctr" anchorCtr="0">
            <a:noAutofit/>
          </a:bodyPr>
          <a:lstStyle>
            <a:lvl1pPr>
              <a:defRPr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pPr algn="l">
              <a:lnSpc>
                <a:spcPts val="2154"/>
              </a:lnSpc>
              <a:defRPr sz="1800"/>
            </a:pPr>
            <a:r>
              <a:rPr lang="de-DE" sz="1600" dirty="0">
                <a:latin typeface="Arial" panose="020B0604020202020204" pitchFamily="34" charset="0"/>
                <a:cs typeface="Arial" panose="020B0604020202020204" pitchFamily="34" charset="0"/>
              </a:rPr>
              <a:t>&lt;Datum&gt;</a:t>
            </a:r>
          </a:p>
        </p:txBody>
      </p:sp>
      <p:sp>
        <p:nvSpPr>
          <p:cNvPr id="38" name="TextBox 29">
            <a:extLst>
              <a:ext uri="{FF2B5EF4-FFF2-40B4-BE49-F238E27FC236}">
                <a16:creationId xmlns:a16="http://schemas.microsoft.com/office/drawing/2014/main" id="{F925930A-AAA4-729A-5178-F5A284F9590A}"/>
              </a:ext>
            </a:extLst>
          </p:cNvPr>
          <p:cNvSpPr txBox="1"/>
          <p:nvPr/>
        </p:nvSpPr>
        <p:spPr>
          <a:xfrm>
            <a:off x="3603490" y="12845543"/>
            <a:ext cx="6773532" cy="341184"/>
          </a:xfrm>
          <a:prstGeom prst="rect">
            <a:avLst/>
          </a:prstGeom>
          <a:noFill/>
          <a:ln w="3175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l">
              <a:lnSpc>
                <a:spcPts val="2154"/>
              </a:lnSpc>
              <a:defRPr sz="1800"/>
            </a:pPr>
            <a:r>
              <a:rPr lang="de-DE" sz="1200" dirty="0">
                <a:solidFill>
                  <a:schemeClr val="accent4"/>
                </a:solidFill>
                <a:latin typeface="Univers" panose="020B0503020202020204" pitchFamily="34" charset="0"/>
                <a:cs typeface="Arial" panose="020B0604020202020204" pitchFamily="34" charset="0"/>
              </a:rPr>
              <a:t>Anmeldefrist:</a:t>
            </a:r>
          </a:p>
        </p:txBody>
      </p:sp>
    </p:spTree>
    <p:extLst>
      <p:ext uri="{BB962C8B-B14F-4D97-AF65-F5344CB8AC3E}">
        <p14:creationId xmlns:p14="http://schemas.microsoft.com/office/powerpoint/2010/main" val="2635497262"/>
      </p:ext>
    </p:extLst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A86CEA-3B2E-F07A-FD21-1918A4D107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>
            <a:extLst>
              <a:ext uri="{FF2B5EF4-FFF2-40B4-BE49-F238E27FC236}">
                <a16:creationId xmlns:a16="http://schemas.microsoft.com/office/drawing/2014/main" id="{8AD878D1-2046-809D-10E0-2B49F9D97E1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529" y="1525"/>
            <a:ext cx="10686753" cy="15116299"/>
          </a:xfrm>
          <a:prstGeom prst="rect">
            <a:avLst/>
          </a:prstGeom>
        </p:spPr>
      </p:pic>
      <p:sp>
        <p:nvSpPr>
          <p:cNvPr id="2" name="Picture Placeholder 18">
            <a:extLst>
              <a:ext uri="{FF2B5EF4-FFF2-40B4-BE49-F238E27FC236}">
                <a16:creationId xmlns:a16="http://schemas.microsoft.com/office/drawing/2014/main" id="{AF506CA5-8CD0-0705-7132-B9FA507686B9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-21328"/>
            <a:ext cx="10691813" cy="11174410"/>
          </a:xfrm>
        </p:spPr>
        <p:txBody>
          <a:bodyPr/>
          <a:lstStyle/>
          <a:p>
            <a:endParaRPr lang="de-DE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9464F62-36EF-4ED9-E346-302193892CA9}"/>
              </a:ext>
            </a:extLst>
          </p:cNvPr>
          <p:cNvSpPr/>
          <p:nvPr/>
        </p:nvSpPr>
        <p:spPr>
          <a:xfrm>
            <a:off x="3594519" y="11396879"/>
            <a:ext cx="6773542" cy="605537"/>
          </a:xfrm>
          <a:prstGeom prst="rect">
            <a:avLst/>
          </a:prstGeom>
          <a:solidFill>
            <a:schemeClr val="bg1"/>
          </a:solidFill>
          <a:ln w="38100" cap="flat">
            <a:solidFill>
              <a:srgbClr val="2B6856"/>
            </a:solidFill>
            <a:prstDash val="solid"/>
            <a:bevel/>
          </a:ln>
          <a:effectLst>
            <a:outerShdw dir="5400000" rotWithShape="0">
              <a:srgbClr val="000000">
                <a:alpha val="35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7779" tIns="17779" rIns="17779" bIns="17779" numCol="1" spcCol="38100" rtlCol="0" anchor="ctr">
            <a:sp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GB" sz="70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Calibri Light"/>
              <a:ea typeface="Calibri Light"/>
              <a:cs typeface="Calibri Light"/>
              <a:sym typeface="Calibri Light"/>
            </a:endParaRPr>
          </a:p>
        </p:txBody>
      </p:sp>
      <p:sp>
        <p:nvSpPr>
          <p:cNvPr id="15" name="Shape 54">
            <a:extLst>
              <a:ext uri="{FF2B5EF4-FFF2-40B4-BE49-F238E27FC236}">
                <a16:creationId xmlns:a16="http://schemas.microsoft.com/office/drawing/2014/main" id="{8CF4B047-FE9C-A505-FCCA-C85A34A2F300}"/>
              </a:ext>
            </a:extLst>
          </p:cNvPr>
          <p:cNvSpPr/>
          <p:nvPr/>
        </p:nvSpPr>
        <p:spPr>
          <a:xfrm>
            <a:off x="3766595" y="11579526"/>
            <a:ext cx="6081916" cy="471229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0" tIns="0" rIns="0" bIns="0" numCol="1" anchor="ctr" anchorCtr="0">
            <a:noAutofit/>
          </a:bodyPr>
          <a:lstStyle>
            <a:lvl1pPr>
              <a:defRPr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pPr algn="l">
              <a:lnSpc>
                <a:spcPts val="2154"/>
              </a:lnSpc>
              <a:defRPr sz="1800"/>
            </a:pPr>
            <a:r>
              <a:rPr lang="de-DE" sz="1600">
                <a:latin typeface="Arial" panose="020B0604020202020204" pitchFamily="34" charset="0"/>
                <a:cs typeface="Arial" panose="020B0604020202020204" pitchFamily="34" charset="0"/>
              </a:rPr>
              <a:t>&lt;Name des Ansprechpartners&gt;</a:t>
            </a:r>
            <a:endParaRPr sz="16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A25F7D1-65BF-A1E8-C93D-2CDB85F865B1}"/>
              </a:ext>
            </a:extLst>
          </p:cNvPr>
          <p:cNvSpPr txBox="1"/>
          <p:nvPr/>
        </p:nvSpPr>
        <p:spPr>
          <a:xfrm>
            <a:off x="3603490" y="11373767"/>
            <a:ext cx="6773532" cy="304228"/>
          </a:xfrm>
          <a:prstGeom prst="rect">
            <a:avLst/>
          </a:prstGeom>
          <a:noFill/>
          <a:ln w="3175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l">
              <a:lnSpc>
                <a:spcPts val="2154"/>
              </a:lnSpc>
              <a:defRPr sz="1800"/>
            </a:pPr>
            <a:r>
              <a:rPr lang="de-DE" sz="1200">
                <a:solidFill>
                  <a:schemeClr val="accent4"/>
                </a:solidFill>
                <a:latin typeface="Univers" panose="020B0503020202020204" pitchFamily="34" charset="0"/>
                <a:cs typeface="Arial" panose="020B0604020202020204" pitchFamily="34" charset="0"/>
              </a:rPr>
              <a:t>Dein Ansprechpartner/-in hier im Unternehmen:</a:t>
            </a:r>
          </a:p>
        </p:txBody>
      </p:sp>
      <p:sp>
        <p:nvSpPr>
          <p:cNvPr id="20" name="Rectangle 27">
            <a:extLst>
              <a:ext uri="{FF2B5EF4-FFF2-40B4-BE49-F238E27FC236}">
                <a16:creationId xmlns:a16="http://schemas.microsoft.com/office/drawing/2014/main" id="{F2F19CDD-3650-7EF0-E64D-F99CDEDC59DB}"/>
              </a:ext>
            </a:extLst>
          </p:cNvPr>
          <p:cNvSpPr/>
          <p:nvPr/>
        </p:nvSpPr>
        <p:spPr>
          <a:xfrm>
            <a:off x="3594519" y="12126344"/>
            <a:ext cx="6773542" cy="605537"/>
          </a:xfrm>
          <a:prstGeom prst="rect">
            <a:avLst/>
          </a:prstGeom>
          <a:solidFill>
            <a:schemeClr val="bg1"/>
          </a:solidFill>
          <a:ln w="38100" cap="flat">
            <a:solidFill>
              <a:srgbClr val="2B6856"/>
            </a:solidFill>
            <a:prstDash val="solid"/>
            <a:bevel/>
          </a:ln>
          <a:effectLst>
            <a:outerShdw dir="5400000" rotWithShape="0">
              <a:srgbClr val="000000">
                <a:alpha val="35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7779" tIns="17779" rIns="17779" bIns="17779" numCol="1" spcCol="38100" rtlCol="0" anchor="ctr">
            <a:sp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GB" sz="70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Calibri Light"/>
              <a:ea typeface="Calibri Light"/>
              <a:cs typeface="Calibri Light"/>
              <a:sym typeface="Calibri Light"/>
            </a:endParaRPr>
          </a:p>
        </p:txBody>
      </p:sp>
      <p:sp>
        <p:nvSpPr>
          <p:cNvPr id="22" name="Shape 54">
            <a:extLst>
              <a:ext uri="{FF2B5EF4-FFF2-40B4-BE49-F238E27FC236}">
                <a16:creationId xmlns:a16="http://schemas.microsoft.com/office/drawing/2014/main" id="{20765550-5338-C27C-E807-53B13A4B4F5D}"/>
              </a:ext>
            </a:extLst>
          </p:cNvPr>
          <p:cNvSpPr/>
          <p:nvPr/>
        </p:nvSpPr>
        <p:spPr>
          <a:xfrm>
            <a:off x="3766595" y="12308991"/>
            <a:ext cx="6081916" cy="471229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0" tIns="0" rIns="0" bIns="0" numCol="1" anchor="ctr" anchorCtr="0">
            <a:noAutofit/>
          </a:bodyPr>
          <a:lstStyle>
            <a:lvl1pPr>
              <a:defRPr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pPr algn="l">
              <a:lnSpc>
                <a:spcPts val="2154"/>
              </a:lnSpc>
              <a:defRPr sz="1800"/>
            </a:pPr>
            <a:r>
              <a:rPr lang="de-DE" sz="1600" dirty="0">
                <a:latin typeface="Arial" panose="020B0604020202020204" pitchFamily="34" charset="0"/>
                <a:cs typeface="Arial" panose="020B0604020202020204" pitchFamily="34" charset="0"/>
              </a:rPr>
              <a:t>&lt;E-Mail-Adresse&gt;</a:t>
            </a:r>
          </a:p>
        </p:txBody>
      </p:sp>
      <p:sp>
        <p:nvSpPr>
          <p:cNvPr id="24" name="TextBox 29">
            <a:extLst>
              <a:ext uri="{FF2B5EF4-FFF2-40B4-BE49-F238E27FC236}">
                <a16:creationId xmlns:a16="http://schemas.microsoft.com/office/drawing/2014/main" id="{0D7CE704-6E5A-788A-289C-97899925CACC}"/>
              </a:ext>
            </a:extLst>
          </p:cNvPr>
          <p:cNvSpPr txBox="1"/>
          <p:nvPr/>
        </p:nvSpPr>
        <p:spPr>
          <a:xfrm>
            <a:off x="3603490" y="12103232"/>
            <a:ext cx="6773532" cy="341184"/>
          </a:xfrm>
          <a:prstGeom prst="rect">
            <a:avLst/>
          </a:prstGeom>
          <a:noFill/>
          <a:ln w="3175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l">
              <a:lnSpc>
                <a:spcPts val="2154"/>
              </a:lnSpc>
              <a:defRPr sz="1800"/>
            </a:pPr>
            <a:r>
              <a:rPr lang="de-DE" sz="1200">
                <a:solidFill>
                  <a:schemeClr val="accent4"/>
                </a:solidFill>
                <a:latin typeface="Univers" panose="020B0503020202020204" pitchFamily="34" charset="0"/>
                <a:cs typeface="Arial" panose="020B0604020202020204" pitchFamily="34" charset="0"/>
              </a:rPr>
              <a:t>E-Mail-Adresse:</a:t>
            </a:r>
          </a:p>
        </p:txBody>
      </p:sp>
      <p:sp>
        <p:nvSpPr>
          <p:cNvPr id="26" name="Rectangle 27">
            <a:extLst>
              <a:ext uri="{FF2B5EF4-FFF2-40B4-BE49-F238E27FC236}">
                <a16:creationId xmlns:a16="http://schemas.microsoft.com/office/drawing/2014/main" id="{BB5225C0-6A8A-F372-24A0-4B6E2F943898}"/>
              </a:ext>
            </a:extLst>
          </p:cNvPr>
          <p:cNvSpPr/>
          <p:nvPr/>
        </p:nvSpPr>
        <p:spPr>
          <a:xfrm>
            <a:off x="3603480" y="12868655"/>
            <a:ext cx="6773542" cy="605537"/>
          </a:xfrm>
          <a:prstGeom prst="rect">
            <a:avLst/>
          </a:prstGeom>
          <a:solidFill>
            <a:schemeClr val="bg1"/>
          </a:solidFill>
          <a:ln w="38100" cap="flat">
            <a:solidFill>
              <a:srgbClr val="2B6856"/>
            </a:solidFill>
            <a:prstDash val="solid"/>
            <a:bevel/>
          </a:ln>
          <a:effectLst>
            <a:outerShdw dir="5400000" rotWithShape="0">
              <a:srgbClr val="000000">
                <a:alpha val="35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7779" tIns="17779" rIns="17779" bIns="17779" numCol="1" spcCol="38100" rtlCol="0" anchor="ctr">
            <a:sp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GB" sz="70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Calibri Light"/>
              <a:ea typeface="Calibri Light"/>
              <a:cs typeface="Calibri Light"/>
              <a:sym typeface="Calibri Light"/>
            </a:endParaRPr>
          </a:p>
        </p:txBody>
      </p:sp>
      <p:sp>
        <p:nvSpPr>
          <p:cNvPr id="31" name="Shape 54">
            <a:extLst>
              <a:ext uri="{FF2B5EF4-FFF2-40B4-BE49-F238E27FC236}">
                <a16:creationId xmlns:a16="http://schemas.microsoft.com/office/drawing/2014/main" id="{DCB31E02-6A62-D696-34E1-B647FDE936D0}"/>
              </a:ext>
            </a:extLst>
          </p:cNvPr>
          <p:cNvSpPr/>
          <p:nvPr/>
        </p:nvSpPr>
        <p:spPr>
          <a:xfrm>
            <a:off x="3766595" y="13051302"/>
            <a:ext cx="6081916" cy="471229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0" tIns="0" rIns="0" bIns="0" numCol="1" anchor="ctr" anchorCtr="0">
            <a:noAutofit/>
          </a:bodyPr>
          <a:lstStyle>
            <a:lvl1pPr>
              <a:defRPr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pPr algn="l">
              <a:lnSpc>
                <a:spcPts val="2154"/>
              </a:lnSpc>
              <a:defRPr sz="1800"/>
            </a:pPr>
            <a:r>
              <a:rPr lang="de-DE" sz="1600" dirty="0">
                <a:latin typeface="Arial" panose="020B0604020202020204" pitchFamily="34" charset="0"/>
                <a:cs typeface="Arial" panose="020B0604020202020204" pitchFamily="34" charset="0"/>
              </a:rPr>
              <a:t>&lt;Datum&gt;</a:t>
            </a:r>
          </a:p>
        </p:txBody>
      </p:sp>
      <p:sp>
        <p:nvSpPr>
          <p:cNvPr id="33" name="TextBox 29">
            <a:extLst>
              <a:ext uri="{FF2B5EF4-FFF2-40B4-BE49-F238E27FC236}">
                <a16:creationId xmlns:a16="http://schemas.microsoft.com/office/drawing/2014/main" id="{5A58143A-EC09-07C3-1099-7F6797B15B30}"/>
              </a:ext>
            </a:extLst>
          </p:cNvPr>
          <p:cNvSpPr txBox="1"/>
          <p:nvPr/>
        </p:nvSpPr>
        <p:spPr>
          <a:xfrm>
            <a:off x="3603490" y="12845543"/>
            <a:ext cx="6773532" cy="341184"/>
          </a:xfrm>
          <a:prstGeom prst="rect">
            <a:avLst/>
          </a:prstGeom>
          <a:noFill/>
          <a:ln w="3175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l">
              <a:lnSpc>
                <a:spcPts val="2154"/>
              </a:lnSpc>
              <a:defRPr sz="1800"/>
            </a:pPr>
            <a:r>
              <a:rPr lang="de-DE" sz="1200" dirty="0">
                <a:solidFill>
                  <a:schemeClr val="accent4"/>
                </a:solidFill>
                <a:latin typeface="Univers" panose="020B0503020202020204" pitchFamily="34" charset="0"/>
                <a:cs typeface="Arial" panose="020B0604020202020204" pitchFamily="34" charset="0"/>
              </a:rPr>
              <a:t>Anmeldefrist:</a:t>
            </a:r>
          </a:p>
        </p:txBody>
      </p:sp>
    </p:spTree>
    <p:extLst>
      <p:ext uri="{BB962C8B-B14F-4D97-AF65-F5344CB8AC3E}">
        <p14:creationId xmlns:p14="http://schemas.microsoft.com/office/powerpoint/2010/main" val="243177262"/>
      </p:ext>
    </p:extLst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Rectangle 27">
            <a:extLst>
              <a:ext uri="{FF2B5EF4-FFF2-40B4-BE49-F238E27FC236}">
                <a16:creationId xmlns:a16="http://schemas.microsoft.com/office/drawing/2014/main" id="{E908E019-CF33-4C10-0CD7-41443DF7CD20}"/>
              </a:ext>
            </a:extLst>
          </p:cNvPr>
          <p:cNvSpPr/>
          <p:nvPr/>
        </p:nvSpPr>
        <p:spPr>
          <a:xfrm>
            <a:off x="506993" y="4647661"/>
            <a:ext cx="6773542" cy="605537"/>
          </a:xfrm>
          <a:prstGeom prst="rect">
            <a:avLst/>
          </a:prstGeom>
          <a:solidFill>
            <a:schemeClr val="bg1"/>
          </a:solidFill>
          <a:ln w="38100" cap="flat">
            <a:solidFill>
              <a:srgbClr val="2B6856"/>
            </a:solidFill>
            <a:prstDash val="solid"/>
            <a:bevel/>
          </a:ln>
          <a:effectLst>
            <a:outerShdw dir="5400000" rotWithShape="0">
              <a:srgbClr val="000000">
                <a:alpha val="35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7779" tIns="17779" rIns="17779" bIns="17779" numCol="1" spcCol="38100" rtlCol="0" anchor="ctr">
            <a:sp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GB" sz="70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Calibri Light"/>
              <a:ea typeface="Calibri Light"/>
              <a:cs typeface="Calibri Light"/>
              <a:sym typeface="Calibri Light"/>
            </a:endParaRPr>
          </a:p>
        </p:txBody>
      </p:sp>
      <p:sp>
        <p:nvSpPr>
          <p:cNvPr id="48" name="Shape 54">
            <a:extLst>
              <a:ext uri="{FF2B5EF4-FFF2-40B4-BE49-F238E27FC236}">
                <a16:creationId xmlns:a16="http://schemas.microsoft.com/office/drawing/2014/main" id="{D5F3B36A-CA83-1301-33A3-A5815210CE74}"/>
              </a:ext>
            </a:extLst>
          </p:cNvPr>
          <p:cNvSpPr/>
          <p:nvPr/>
        </p:nvSpPr>
        <p:spPr>
          <a:xfrm>
            <a:off x="670108" y="4830308"/>
            <a:ext cx="6081916" cy="471229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0" tIns="0" rIns="0" bIns="0" numCol="1" anchor="ctr" anchorCtr="0">
            <a:noAutofit/>
          </a:bodyPr>
          <a:lstStyle>
            <a:lvl1pPr>
              <a:defRPr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pPr algn="l">
              <a:lnSpc>
                <a:spcPts val="2154"/>
              </a:lnSpc>
              <a:defRPr sz="1800"/>
            </a:pPr>
            <a:r>
              <a:rPr lang="de-DE" sz="1600">
                <a:latin typeface="Arial" panose="020B0604020202020204" pitchFamily="34" charset="0"/>
                <a:cs typeface="Arial" panose="020B0604020202020204" pitchFamily="34" charset="0"/>
              </a:rPr>
              <a:t>&lt;Name des Ansprechpartners&gt;</a:t>
            </a:r>
            <a:endParaRPr sz="16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0" name="TextBox 29">
            <a:extLst>
              <a:ext uri="{FF2B5EF4-FFF2-40B4-BE49-F238E27FC236}">
                <a16:creationId xmlns:a16="http://schemas.microsoft.com/office/drawing/2014/main" id="{EAAEF0C8-A3CE-39B4-41DA-CCD77796AB92}"/>
              </a:ext>
            </a:extLst>
          </p:cNvPr>
          <p:cNvSpPr txBox="1"/>
          <p:nvPr/>
        </p:nvSpPr>
        <p:spPr>
          <a:xfrm>
            <a:off x="507003" y="4624549"/>
            <a:ext cx="6773532" cy="304228"/>
          </a:xfrm>
          <a:prstGeom prst="rect">
            <a:avLst/>
          </a:prstGeom>
          <a:noFill/>
          <a:ln w="3175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l">
              <a:lnSpc>
                <a:spcPts val="2154"/>
              </a:lnSpc>
              <a:defRPr sz="1800"/>
            </a:pPr>
            <a:r>
              <a:rPr lang="de-DE" sz="1200">
                <a:solidFill>
                  <a:schemeClr val="accent4"/>
                </a:solidFill>
                <a:latin typeface="Univers" panose="020B0503020202020204" pitchFamily="34" charset="0"/>
                <a:cs typeface="Arial" panose="020B0604020202020204" pitchFamily="34" charset="0"/>
              </a:rPr>
              <a:t>Dein Ansprechpartner/-in hier im Unternehmen:</a:t>
            </a:r>
          </a:p>
        </p:txBody>
      </p:sp>
      <p:sp>
        <p:nvSpPr>
          <p:cNvPr id="51" name="Rectangle 27">
            <a:extLst>
              <a:ext uri="{FF2B5EF4-FFF2-40B4-BE49-F238E27FC236}">
                <a16:creationId xmlns:a16="http://schemas.microsoft.com/office/drawing/2014/main" id="{25FBB911-9CEA-477B-AECD-4DB9E027A1B0}"/>
              </a:ext>
            </a:extLst>
          </p:cNvPr>
          <p:cNvSpPr/>
          <p:nvPr/>
        </p:nvSpPr>
        <p:spPr>
          <a:xfrm>
            <a:off x="506993" y="5377126"/>
            <a:ext cx="6773542" cy="605537"/>
          </a:xfrm>
          <a:prstGeom prst="rect">
            <a:avLst/>
          </a:prstGeom>
          <a:solidFill>
            <a:schemeClr val="bg1"/>
          </a:solidFill>
          <a:ln w="38100" cap="flat">
            <a:solidFill>
              <a:srgbClr val="2B6856"/>
            </a:solidFill>
            <a:prstDash val="solid"/>
            <a:bevel/>
          </a:ln>
          <a:effectLst>
            <a:outerShdw dir="5400000" rotWithShape="0">
              <a:srgbClr val="000000">
                <a:alpha val="35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7779" tIns="17779" rIns="17779" bIns="17779" numCol="1" spcCol="38100" rtlCol="0" anchor="ctr">
            <a:sp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GB" sz="70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Calibri Light"/>
              <a:ea typeface="Calibri Light"/>
              <a:cs typeface="Calibri Light"/>
              <a:sym typeface="Calibri Light"/>
            </a:endParaRPr>
          </a:p>
        </p:txBody>
      </p:sp>
      <p:sp>
        <p:nvSpPr>
          <p:cNvPr id="54" name="Shape 54">
            <a:extLst>
              <a:ext uri="{FF2B5EF4-FFF2-40B4-BE49-F238E27FC236}">
                <a16:creationId xmlns:a16="http://schemas.microsoft.com/office/drawing/2014/main" id="{39EA446A-1F16-8984-CCAE-61FA1908AB2C}"/>
              </a:ext>
            </a:extLst>
          </p:cNvPr>
          <p:cNvSpPr/>
          <p:nvPr/>
        </p:nvSpPr>
        <p:spPr>
          <a:xfrm>
            <a:off x="670108" y="5559773"/>
            <a:ext cx="6081916" cy="471229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0" tIns="0" rIns="0" bIns="0" numCol="1" anchor="ctr" anchorCtr="0">
            <a:noAutofit/>
          </a:bodyPr>
          <a:lstStyle>
            <a:lvl1pPr>
              <a:defRPr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pPr algn="l">
              <a:lnSpc>
                <a:spcPts val="2154"/>
              </a:lnSpc>
              <a:defRPr sz="1800"/>
            </a:pPr>
            <a:r>
              <a:rPr lang="de-DE" sz="1600">
                <a:latin typeface="Arial" panose="020B0604020202020204" pitchFamily="34" charset="0"/>
                <a:cs typeface="Arial" panose="020B0604020202020204" pitchFamily="34" charset="0"/>
              </a:rPr>
              <a:t>&lt;E-Mail-Adresse&gt;</a:t>
            </a:r>
          </a:p>
        </p:txBody>
      </p:sp>
      <p:sp>
        <p:nvSpPr>
          <p:cNvPr id="55" name="TextBox 29">
            <a:extLst>
              <a:ext uri="{FF2B5EF4-FFF2-40B4-BE49-F238E27FC236}">
                <a16:creationId xmlns:a16="http://schemas.microsoft.com/office/drawing/2014/main" id="{4646D0E1-FF11-0EBC-1DC4-DA7E106DC034}"/>
              </a:ext>
            </a:extLst>
          </p:cNvPr>
          <p:cNvSpPr txBox="1"/>
          <p:nvPr/>
        </p:nvSpPr>
        <p:spPr>
          <a:xfrm>
            <a:off x="507003" y="5354014"/>
            <a:ext cx="6773532" cy="341184"/>
          </a:xfrm>
          <a:prstGeom prst="rect">
            <a:avLst/>
          </a:prstGeom>
          <a:noFill/>
          <a:ln w="3175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l">
              <a:lnSpc>
                <a:spcPts val="2154"/>
              </a:lnSpc>
              <a:defRPr sz="1800"/>
            </a:pPr>
            <a:r>
              <a:rPr lang="de-DE" sz="1200">
                <a:solidFill>
                  <a:schemeClr val="accent4"/>
                </a:solidFill>
                <a:latin typeface="Univers" panose="020B0503020202020204" pitchFamily="34" charset="0"/>
                <a:cs typeface="Arial" panose="020B0604020202020204" pitchFamily="34" charset="0"/>
              </a:rPr>
              <a:t>E-Mail-Adresse:</a:t>
            </a:r>
          </a:p>
        </p:txBody>
      </p:sp>
      <p:sp>
        <p:nvSpPr>
          <p:cNvPr id="57" name="Rectangle 27">
            <a:extLst>
              <a:ext uri="{FF2B5EF4-FFF2-40B4-BE49-F238E27FC236}">
                <a16:creationId xmlns:a16="http://schemas.microsoft.com/office/drawing/2014/main" id="{514E8C59-0900-6F3D-89CD-BC68D0FB74E4}"/>
              </a:ext>
            </a:extLst>
          </p:cNvPr>
          <p:cNvSpPr/>
          <p:nvPr/>
        </p:nvSpPr>
        <p:spPr>
          <a:xfrm>
            <a:off x="506993" y="6096317"/>
            <a:ext cx="6773542" cy="605537"/>
          </a:xfrm>
          <a:prstGeom prst="rect">
            <a:avLst/>
          </a:prstGeom>
          <a:solidFill>
            <a:schemeClr val="bg1"/>
          </a:solidFill>
          <a:ln w="38100" cap="flat">
            <a:solidFill>
              <a:srgbClr val="2B6856"/>
            </a:solidFill>
            <a:prstDash val="solid"/>
            <a:bevel/>
          </a:ln>
          <a:effectLst>
            <a:outerShdw dir="5400000" rotWithShape="0">
              <a:srgbClr val="000000">
                <a:alpha val="35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7779" tIns="17779" rIns="17779" bIns="17779" numCol="1" spcCol="38100" rtlCol="0" anchor="ctr">
            <a:sp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GB" sz="70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Calibri Light"/>
              <a:ea typeface="Calibri Light"/>
              <a:cs typeface="Calibri Light"/>
              <a:sym typeface="Calibri Light"/>
            </a:endParaRPr>
          </a:p>
        </p:txBody>
      </p:sp>
      <p:sp>
        <p:nvSpPr>
          <p:cNvPr id="58" name="Shape 54">
            <a:extLst>
              <a:ext uri="{FF2B5EF4-FFF2-40B4-BE49-F238E27FC236}">
                <a16:creationId xmlns:a16="http://schemas.microsoft.com/office/drawing/2014/main" id="{F8721A5F-6D0D-1A19-A851-537D080C76D2}"/>
              </a:ext>
            </a:extLst>
          </p:cNvPr>
          <p:cNvSpPr/>
          <p:nvPr/>
        </p:nvSpPr>
        <p:spPr>
          <a:xfrm>
            <a:off x="670108" y="6278964"/>
            <a:ext cx="6081916" cy="471229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0" tIns="0" rIns="0" bIns="0" numCol="1" anchor="ctr" anchorCtr="0">
            <a:noAutofit/>
          </a:bodyPr>
          <a:lstStyle>
            <a:lvl1pPr>
              <a:defRPr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pPr algn="l">
              <a:lnSpc>
                <a:spcPts val="2154"/>
              </a:lnSpc>
              <a:defRPr sz="1800"/>
            </a:pPr>
            <a:r>
              <a:rPr lang="de-DE" sz="1600">
                <a:latin typeface="Arial" panose="020B0604020202020204" pitchFamily="34" charset="0"/>
                <a:cs typeface="Arial" panose="020B0604020202020204" pitchFamily="34" charset="0"/>
              </a:rPr>
              <a:t>&lt;Telefonnummer&gt;</a:t>
            </a:r>
          </a:p>
        </p:txBody>
      </p:sp>
      <p:sp>
        <p:nvSpPr>
          <p:cNvPr id="60" name="TextBox 29">
            <a:extLst>
              <a:ext uri="{FF2B5EF4-FFF2-40B4-BE49-F238E27FC236}">
                <a16:creationId xmlns:a16="http://schemas.microsoft.com/office/drawing/2014/main" id="{FA5F12F7-F4EB-B676-0088-BE0CC8E181AE}"/>
              </a:ext>
            </a:extLst>
          </p:cNvPr>
          <p:cNvSpPr txBox="1"/>
          <p:nvPr/>
        </p:nvSpPr>
        <p:spPr>
          <a:xfrm>
            <a:off x="507003" y="6073205"/>
            <a:ext cx="6773532" cy="341184"/>
          </a:xfrm>
          <a:prstGeom prst="rect">
            <a:avLst/>
          </a:prstGeom>
          <a:noFill/>
          <a:ln w="3175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l">
              <a:lnSpc>
                <a:spcPts val="2154"/>
              </a:lnSpc>
              <a:defRPr sz="1800"/>
            </a:pPr>
            <a:r>
              <a:rPr lang="de-DE" sz="1200">
                <a:solidFill>
                  <a:schemeClr val="accent4"/>
                </a:solidFill>
                <a:latin typeface="Univers" panose="020B0503020202020204" pitchFamily="34" charset="0"/>
                <a:cs typeface="Arial" panose="020B0604020202020204" pitchFamily="34" charset="0"/>
              </a:rPr>
              <a:t>Telefonnummer / Durchwahl:</a:t>
            </a:r>
          </a:p>
        </p:txBody>
      </p:sp>
      <p:sp>
        <p:nvSpPr>
          <p:cNvPr id="61" name="Rectangle 27">
            <a:extLst>
              <a:ext uri="{FF2B5EF4-FFF2-40B4-BE49-F238E27FC236}">
                <a16:creationId xmlns:a16="http://schemas.microsoft.com/office/drawing/2014/main" id="{86E50AF8-4488-7C35-2A5B-C6CB35CC8699}"/>
              </a:ext>
            </a:extLst>
          </p:cNvPr>
          <p:cNvSpPr/>
          <p:nvPr/>
        </p:nvSpPr>
        <p:spPr>
          <a:xfrm>
            <a:off x="506993" y="6805234"/>
            <a:ext cx="6773542" cy="605537"/>
          </a:xfrm>
          <a:prstGeom prst="rect">
            <a:avLst/>
          </a:prstGeom>
          <a:solidFill>
            <a:schemeClr val="bg1"/>
          </a:solidFill>
          <a:ln w="38100" cap="flat">
            <a:solidFill>
              <a:srgbClr val="2B6856"/>
            </a:solidFill>
            <a:prstDash val="solid"/>
            <a:bevel/>
          </a:ln>
          <a:effectLst>
            <a:outerShdw dir="5400000" rotWithShape="0">
              <a:srgbClr val="000000">
                <a:alpha val="35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7779" tIns="17779" rIns="17779" bIns="17779" numCol="1" spcCol="38100" rtlCol="0" anchor="ctr">
            <a:sp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GB" sz="70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Calibri Light"/>
              <a:ea typeface="Calibri Light"/>
              <a:cs typeface="Calibri Light"/>
              <a:sym typeface="Calibri Light"/>
            </a:endParaRPr>
          </a:p>
        </p:txBody>
      </p:sp>
      <p:sp>
        <p:nvSpPr>
          <p:cNvPr id="63" name="Shape 54">
            <a:extLst>
              <a:ext uri="{FF2B5EF4-FFF2-40B4-BE49-F238E27FC236}">
                <a16:creationId xmlns:a16="http://schemas.microsoft.com/office/drawing/2014/main" id="{02DE0C65-FFEF-4418-FDB1-2AA48DC6244E}"/>
              </a:ext>
            </a:extLst>
          </p:cNvPr>
          <p:cNvSpPr/>
          <p:nvPr/>
        </p:nvSpPr>
        <p:spPr>
          <a:xfrm>
            <a:off x="670108" y="6987881"/>
            <a:ext cx="6081916" cy="471229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0" tIns="0" rIns="0" bIns="0" numCol="1" anchor="ctr" anchorCtr="0">
            <a:noAutofit/>
          </a:bodyPr>
          <a:lstStyle>
            <a:lvl1pPr>
              <a:defRPr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pPr algn="l">
              <a:lnSpc>
                <a:spcPts val="2154"/>
              </a:lnSpc>
              <a:defRPr sz="1800"/>
            </a:pPr>
            <a:r>
              <a:rPr lang="de-DE" sz="1600">
                <a:latin typeface="Arial" panose="020B0604020202020204" pitchFamily="34" charset="0"/>
                <a:cs typeface="Arial" panose="020B0604020202020204" pitchFamily="34" charset="0"/>
              </a:rPr>
              <a:t>&lt;Datum&gt;</a:t>
            </a:r>
          </a:p>
        </p:txBody>
      </p:sp>
      <p:sp>
        <p:nvSpPr>
          <p:cNvPr id="64" name="TextBox 29">
            <a:extLst>
              <a:ext uri="{FF2B5EF4-FFF2-40B4-BE49-F238E27FC236}">
                <a16:creationId xmlns:a16="http://schemas.microsoft.com/office/drawing/2014/main" id="{109AF297-52FA-57DE-A7EA-C5593EE4F292}"/>
              </a:ext>
            </a:extLst>
          </p:cNvPr>
          <p:cNvSpPr txBox="1"/>
          <p:nvPr/>
        </p:nvSpPr>
        <p:spPr>
          <a:xfrm>
            <a:off x="507003" y="6782122"/>
            <a:ext cx="6773532" cy="341184"/>
          </a:xfrm>
          <a:prstGeom prst="rect">
            <a:avLst/>
          </a:prstGeom>
          <a:noFill/>
          <a:ln w="3175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l">
              <a:lnSpc>
                <a:spcPts val="2154"/>
              </a:lnSpc>
              <a:defRPr sz="1800"/>
            </a:pPr>
            <a:r>
              <a:rPr lang="de-DE" sz="1200">
                <a:solidFill>
                  <a:schemeClr val="accent4"/>
                </a:solidFill>
                <a:latin typeface="Univers" panose="020B0503020202020204" pitchFamily="34" charset="0"/>
                <a:cs typeface="Arial" panose="020B0604020202020204" pitchFamily="34" charset="0"/>
              </a:rPr>
              <a:t>Anmeldefrist:</a:t>
            </a:r>
          </a:p>
        </p:txBody>
      </p:sp>
      <p:sp>
        <p:nvSpPr>
          <p:cNvPr id="65" name="Rectangle 27">
            <a:extLst>
              <a:ext uri="{FF2B5EF4-FFF2-40B4-BE49-F238E27FC236}">
                <a16:creationId xmlns:a16="http://schemas.microsoft.com/office/drawing/2014/main" id="{FD7D8E15-BD37-0CB0-285C-607DA58A2C49}"/>
              </a:ext>
            </a:extLst>
          </p:cNvPr>
          <p:cNvSpPr/>
          <p:nvPr/>
        </p:nvSpPr>
        <p:spPr>
          <a:xfrm>
            <a:off x="506993" y="7543261"/>
            <a:ext cx="6773542" cy="605537"/>
          </a:xfrm>
          <a:prstGeom prst="rect">
            <a:avLst/>
          </a:prstGeom>
          <a:solidFill>
            <a:schemeClr val="bg1"/>
          </a:solidFill>
          <a:ln w="38100" cap="flat">
            <a:solidFill>
              <a:srgbClr val="2B6856"/>
            </a:solidFill>
            <a:prstDash val="solid"/>
            <a:bevel/>
          </a:ln>
          <a:effectLst>
            <a:outerShdw dir="5400000" rotWithShape="0">
              <a:srgbClr val="000000">
                <a:alpha val="35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7779" tIns="17779" rIns="17779" bIns="17779" numCol="1" spcCol="38100" rtlCol="0" anchor="ctr">
            <a:sp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GB" sz="70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Calibri Light"/>
              <a:ea typeface="Calibri Light"/>
              <a:cs typeface="Calibri Light"/>
              <a:sym typeface="Calibri Light"/>
            </a:endParaRPr>
          </a:p>
        </p:txBody>
      </p:sp>
      <p:sp>
        <p:nvSpPr>
          <p:cNvPr id="66" name="Shape 54">
            <a:extLst>
              <a:ext uri="{FF2B5EF4-FFF2-40B4-BE49-F238E27FC236}">
                <a16:creationId xmlns:a16="http://schemas.microsoft.com/office/drawing/2014/main" id="{07C334CE-0E61-6F02-89BF-B2D410619614}"/>
              </a:ext>
            </a:extLst>
          </p:cNvPr>
          <p:cNvSpPr/>
          <p:nvPr/>
        </p:nvSpPr>
        <p:spPr>
          <a:xfrm>
            <a:off x="670108" y="7725908"/>
            <a:ext cx="6081916" cy="471229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0" tIns="0" rIns="0" bIns="0" numCol="1" anchor="ctr" anchorCtr="0">
            <a:noAutofit/>
          </a:bodyPr>
          <a:lstStyle>
            <a:lvl1pPr>
              <a:defRPr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pPr algn="l">
              <a:lnSpc>
                <a:spcPts val="2154"/>
              </a:lnSpc>
              <a:defRPr sz="1800"/>
            </a:pPr>
            <a:r>
              <a:rPr lang="de-DE" sz="1600">
                <a:latin typeface="Arial" panose="020B0604020202020204" pitchFamily="34" charset="0"/>
                <a:cs typeface="Arial" panose="020B0604020202020204" pitchFamily="34" charset="0"/>
              </a:rPr>
              <a:t>&lt;Adresse der Einzel-Anmeldeseite&gt;</a:t>
            </a:r>
          </a:p>
        </p:txBody>
      </p:sp>
      <p:sp>
        <p:nvSpPr>
          <p:cNvPr id="67" name="TextBox 29">
            <a:extLst>
              <a:ext uri="{FF2B5EF4-FFF2-40B4-BE49-F238E27FC236}">
                <a16:creationId xmlns:a16="http://schemas.microsoft.com/office/drawing/2014/main" id="{2C76B26F-0C36-BB87-D444-46084D46E51A}"/>
              </a:ext>
            </a:extLst>
          </p:cNvPr>
          <p:cNvSpPr txBox="1"/>
          <p:nvPr/>
        </p:nvSpPr>
        <p:spPr>
          <a:xfrm>
            <a:off x="507003" y="7520149"/>
            <a:ext cx="6773532" cy="341184"/>
          </a:xfrm>
          <a:prstGeom prst="rect">
            <a:avLst/>
          </a:prstGeom>
          <a:noFill/>
          <a:ln w="3175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l">
              <a:lnSpc>
                <a:spcPts val="2154"/>
              </a:lnSpc>
              <a:defRPr sz="1800"/>
            </a:pPr>
            <a:r>
              <a:rPr lang="de-DE" sz="1200">
                <a:solidFill>
                  <a:schemeClr val="accent4"/>
                </a:solidFill>
                <a:latin typeface="Univers" panose="020B0503020202020204" pitchFamily="34" charset="0"/>
                <a:cs typeface="Arial" panose="020B0604020202020204" pitchFamily="34" charset="0"/>
              </a:rPr>
              <a:t>Online-Anmeldung unter:</a:t>
            </a:r>
          </a:p>
        </p:txBody>
      </p:sp>
      <p:sp>
        <p:nvSpPr>
          <p:cNvPr id="68" name="Rectangle 27">
            <a:extLst>
              <a:ext uri="{FF2B5EF4-FFF2-40B4-BE49-F238E27FC236}">
                <a16:creationId xmlns:a16="http://schemas.microsoft.com/office/drawing/2014/main" id="{34A528F8-AF51-10CA-FEB2-9F8C06D2FD1E}"/>
              </a:ext>
            </a:extLst>
          </p:cNvPr>
          <p:cNvSpPr/>
          <p:nvPr/>
        </p:nvSpPr>
        <p:spPr>
          <a:xfrm>
            <a:off x="506993" y="8272726"/>
            <a:ext cx="6773542" cy="605537"/>
          </a:xfrm>
          <a:prstGeom prst="rect">
            <a:avLst/>
          </a:prstGeom>
          <a:solidFill>
            <a:schemeClr val="bg1"/>
          </a:solidFill>
          <a:ln w="38100" cap="flat">
            <a:solidFill>
              <a:srgbClr val="2B6856"/>
            </a:solidFill>
            <a:prstDash val="solid"/>
            <a:bevel/>
          </a:ln>
          <a:effectLst>
            <a:outerShdw dir="5400000" rotWithShape="0">
              <a:srgbClr val="000000">
                <a:alpha val="35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7779" tIns="17779" rIns="17779" bIns="17779" numCol="1" spcCol="38100" rtlCol="0" anchor="ctr">
            <a:sp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GB" sz="70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Calibri Light"/>
              <a:ea typeface="Calibri Light"/>
              <a:cs typeface="Calibri Light"/>
              <a:sym typeface="Calibri Light"/>
            </a:endParaRPr>
          </a:p>
        </p:txBody>
      </p:sp>
      <p:sp>
        <p:nvSpPr>
          <p:cNvPr id="69" name="Shape 54">
            <a:extLst>
              <a:ext uri="{FF2B5EF4-FFF2-40B4-BE49-F238E27FC236}">
                <a16:creationId xmlns:a16="http://schemas.microsoft.com/office/drawing/2014/main" id="{A090E69C-DD89-26FA-BF59-81FF7478A493}"/>
              </a:ext>
            </a:extLst>
          </p:cNvPr>
          <p:cNvSpPr/>
          <p:nvPr/>
        </p:nvSpPr>
        <p:spPr>
          <a:xfrm>
            <a:off x="670108" y="8455373"/>
            <a:ext cx="6081916" cy="471229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0" tIns="0" rIns="0" bIns="0" numCol="1" anchor="ctr" anchorCtr="0">
            <a:noAutofit/>
          </a:bodyPr>
          <a:lstStyle>
            <a:lvl1pPr>
              <a:defRPr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pPr algn="l">
              <a:lnSpc>
                <a:spcPts val="2154"/>
              </a:lnSpc>
              <a:defRPr sz="1800"/>
            </a:pPr>
            <a:r>
              <a:rPr lang="de-DE" sz="1600">
                <a:latin typeface="Arial" panose="020B0604020202020204" pitchFamily="34" charset="0"/>
                <a:cs typeface="Arial" panose="020B0604020202020204" pitchFamily="34" charset="0"/>
              </a:rPr>
              <a:t>&lt;Uhrzeit&gt;</a:t>
            </a:r>
          </a:p>
        </p:txBody>
      </p:sp>
      <p:sp>
        <p:nvSpPr>
          <p:cNvPr id="70" name="TextBox 29">
            <a:extLst>
              <a:ext uri="{FF2B5EF4-FFF2-40B4-BE49-F238E27FC236}">
                <a16:creationId xmlns:a16="http://schemas.microsoft.com/office/drawing/2014/main" id="{1BCF6AF9-93E4-5A8A-DB60-ECFAD793EACA}"/>
              </a:ext>
            </a:extLst>
          </p:cNvPr>
          <p:cNvSpPr txBox="1"/>
          <p:nvPr/>
        </p:nvSpPr>
        <p:spPr>
          <a:xfrm>
            <a:off x="507003" y="8249614"/>
            <a:ext cx="6773532" cy="341184"/>
          </a:xfrm>
          <a:prstGeom prst="rect">
            <a:avLst/>
          </a:prstGeom>
          <a:noFill/>
          <a:ln w="3175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l">
              <a:lnSpc>
                <a:spcPts val="2154"/>
              </a:lnSpc>
              <a:defRPr sz="1800"/>
            </a:pPr>
            <a:r>
              <a:rPr lang="de-DE" sz="1200">
                <a:solidFill>
                  <a:schemeClr val="accent4"/>
                </a:solidFill>
                <a:latin typeface="Univers" panose="020B0503020202020204" pitchFamily="34" charset="0"/>
                <a:cs typeface="Arial" panose="020B0604020202020204" pitchFamily="34" charset="0"/>
              </a:rPr>
              <a:t>Uhrzeit :</a:t>
            </a:r>
          </a:p>
        </p:txBody>
      </p:sp>
      <p:sp>
        <p:nvSpPr>
          <p:cNvPr id="71" name="Rectangle 27">
            <a:extLst>
              <a:ext uri="{FF2B5EF4-FFF2-40B4-BE49-F238E27FC236}">
                <a16:creationId xmlns:a16="http://schemas.microsoft.com/office/drawing/2014/main" id="{5EBAF1D9-D661-60BC-228C-AA73A9087282}"/>
              </a:ext>
            </a:extLst>
          </p:cNvPr>
          <p:cNvSpPr/>
          <p:nvPr/>
        </p:nvSpPr>
        <p:spPr>
          <a:xfrm>
            <a:off x="506993" y="8991917"/>
            <a:ext cx="6773542" cy="605537"/>
          </a:xfrm>
          <a:prstGeom prst="rect">
            <a:avLst/>
          </a:prstGeom>
          <a:solidFill>
            <a:schemeClr val="bg1"/>
          </a:solidFill>
          <a:ln w="38100" cap="flat">
            <a:solidFill>
              <a:srgbClr val="2B6856"/>
            </a:solidFill>
            <a:prstDash val="solid"/>
            <a:bevel/>
          </a:ln>
          <a:effectLst>
            <a:outerShdw dir="5400000" rotWithShape="0">
              <a:srgbClr val="000000">
                <a:alpha val="35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7779" tIns="17779" rIns="17779" bIns="17779" numCol="1" spcCol="38100" rtlCol="0" anchor="ctr">
            <a:sp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GB" sz="70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Calibri Light"/>
              <a:ea typeface="Calibri Light"/>
              <a:cs typeface="Calibri Light"/>
              <a:sym typeface="Calibri Light"/>
            </a:endParaRPr>
          </a:p>
        </p:txBody>
      </p:sp>
      <p:sp>
        <p:nvSpPr>
          <p:cNvPr id="72" name="Shape 54">
            <a:extLst>
              <a:ext uri="{FF2B5EF4-FFF2-40B4-BE49-F238E27FC236}">
                <a16:creationId xmlns:a16="http://schemas.microsoft.com/office/drawing/2014/main" id="{0AD62988-ECA0-2217-DD2B-884C573F864A}"/>
              </a:ext>
            </a:extLst>
          </p:cNvPr>
          <p:cNvSpPr/>
          <p:nvPr/>
        </p:nvSpPr>
        <p:spPr>
          <a:xfrm>
            <a:off x="670108" y="9174564"/>
            <a:ext cx="6081916" cy="471229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0" tIns="0" rIns="0" bIns="0" numCol="1" anchor="ctr" anchorCtr="0">
            <a:noAutofit/>
          </a:bodyPr>
          <a:lstStyle>
            <a:lvl1pPr>
              <a:defRPr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pPr algn="l">
              <a:lnSpc>
                <a:spcPts val="2154"/>
              </a:lnSpc>
              <a:defRPr sz="1800"/>
            </a:pPr>
            <a:r>
              <a:rPr lang="de-DE" sz="1600">
                <a:latin typeface="Arial" panose="020B0604020202020204" pitchFamily="34" charset="0"/>
                <a:cs typeface="Arial" panose="020B0604020202020204" pitchFamily="34" charset="0"/>
              </a:rPr>
              <a:t>&lt;Ort der Startnummernausgabe&gt;</a:t>
            </a:r>
          </a:p>
        </p:txBody>
      </p:sp>
      <p:sp>
        <p:nvSpPr>
          <p:cNvPr id="73" name="TextBox 29">
            <a:extLst>
              <a:ext uri="{FF2B5EF4-FFF2-40B4-BE49-F238E27FC236}">
                <a16:creationId xmlns:a16="http://schemas.microsoft.com/office/drawing/2014/main" id="{99800A2C-A2E4-58CB-00E2-B82BFC210D1D}"/>
              </a:ext>
            </a:extLst>
          </p:cNvPr>
          <p:cNvSpPr txBox="1"/>
          <p:nvPr/>
        </p:nvSpPr>
        <p:spPr>
          <a:xfrm>
            <a:off x="507003" y="8968805"/>
            <a:ext cx="6773532" cy="341184"/>
          </a:xfrm>
          <a:prstGeom prst="rect">
            <a:avLst/>
          </a:prstGeom>
          <a:noFill/>
          <a:ln w="3175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l">
              <a:lnSpc>
                <a:spcPts val="2154"/>
              </a:lnSpc>
              <a:defRPr sz="1800"/>
            </a:pPr>
            <a:r>
              <a:rPr lang="de-DE" sz="1200">
                <a:solidFill>
                  <a:schemeClr val="accent4"/>
                </a:solidFill>
                <a:latin typeface="Univers" panose="020B0503020202020204" pitchFamily="34" charset="0"/>
                <a:cs typeface="Arial" panose="020B0604020202020204" pitchFamily="34" charset="0"/>
              </a:rPr>
              <a:t>Ort der Startnummernausgabe:</a:t>
            </a:r>
          </a:p>
        </p:txBody>
      </p:sp>
      <p:sp>
        <p:nvSpPr>
          <p:cNvPr id="74" name="Rectangle 27">
            <a:extLst>
              <a:ext uri="{FF2B5EF4-FFF2-40B4-BE49-F238E27FC236}">
                <a16:creationId xmlns:a16="http://schemas.microsoft.com/office/drawing/2014/main" id="{C9C15B3F-9E6F-E0F2-0A81-0A2F796F851C}"/>
              </a:ext>
            </a:extLst>
          </p:cNvPr>
          <p:cNvSpPr/>
          <p:nvPr/>
        </p:nvSpPr>
        <p:spPr>
          <a:xfrm>
            <a:off x="506993" y="9742175"/>
            <a:ext cx="6773542" cy="605537"/>
          </a:xfrm>
          <a:prstGeom prst="rect">
            <a:avLst/>
          </a:prstGeom>
          <a:solidFill>
            <a:schemeClr val="bg1"/>
          </a:solidFill>
          <a:ln w="38100" cap="flat">
            <a:solidFill>
              <a:srgbClr val="2B6856"/>
            </a:solidFill>
            <a:prstDash val="solid"/>
            <a:bevel/>
          </a:ln>
          <a:effectLst>
            <a:outerShdw dir="5400000" rotWithShape="0">
              <a:srgbClr val="000000">
                <a:alpha val="35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7779" tIns="17779" rIns="17779" bIns="17779" numCol="1" spcCol="38100" rtlCol="0" anchor="ctr">
            <a:sp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GB" sz="70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Calibri Light"/>
              <a:ea typeface="Calibri Light"/>
              <a:cs typeface="Calibri Light"/>
              <a:sym typeface="Calibri Light"/>
            </a:endParaRPr>
          </a:p>
        </p:txBody>
      </p:sp>
      <p:sp>
        <p:nvSpPr>
          <p:cNvPr id="75" name="Shape 54">
            <a:extLst>
              <a:ext uri="{FF2B5EF4-FFF2-40B4-BE49-F238E27FC236}">
                <a16:creationId xmlns:a16="http://schemas.microsoft.com/office/drawing/2014/main" id="{BC567F2E-D0C8-5E13-880D-19E53F16E7BC}"/>
              </a:ext>
            </a:extLst>
          </p:cNvPr>
          <p:cNvSpPr/>
          <p:nvPr/>
        </p:nvSpPr>
        <p:spPr>
          <a:xfrm>
            <a:off x="670108" y="9924822"/>
            <a:ext cx="6081916" cy="471229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0" tIns="0" rIns="0" bIns="0" numCol="1" anchor="ctr" anchorCtr="0">
            <a:noAutofit/>
          </a:bodyPr>
          <a:lstStyle>
            <a:lvl1pPr>
              <a:defRPr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pPr algn="l">
              <a:lnSpc>
                <a:spcPts val="2154"/>
              </a:lnSpc>
              <a:defRPr sz="1800"/>
            </a:pPr>
            <a:r>
              <a:rPr lang="de-DE" sz="1600">
                <a:latin typeface="Arial" panose="020B0604020202020204" pitchFamily="34" charset="0"/>
                <a:cs typeface="Arial" panose="020B0604020202020204" pitchFamily="34" charset="0"/>
              </a:rPr>
              <a:t>&lt;Termin der Startnummernausgabe&gt;</a:t>
            </a:r>
          </a:p>
        </p:txBody>
      </p:sp>
      <p:sp>
        <p:nvSpPr>
          <p:cNvPr id="76" name="TextBox 29">
            <a:extLst>
              <a:ext uri="{FF2B5EF4-FFF2-40B4-BE49-F238E27FC236}">
                <a16:creationId xmlns:a16="http://schemas.microsoft.com/office/drawing/2014/main" id="{C459384E-E86F-CEDD-E43D-5C76D0596BC5}"/>
              </a:ext>
            </a:extLst>
          </p:cNvPr>
          <p:cNvSpPr txBox="1"/>
          <p:nvPr/>
        </p:nvSpPr>
        <p:spPr>
          <a:xfrm>
            <a:off x="507003" y="9719063"/>
            <a:ext cx="6773532" cy="341184"/>
          </a:xfrm>
          <a:prstGeom prst="rect">
            <a:avLst/>
          </a:prstGeom>
          <a:noFill/>
          <a:ln w="3175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l">
              <a:lnSpc>
                <a:spcPts val="2154"/>
              </a:lnSpc>
              <a:defRPr sz="1800"/>
            </a:pPr>
            <a:r>
              <a:rPr lang="de-DE" sz="1200">
                <a:solidFill>
                  <a:schemeClr val="accent4"/>
                </a:solidFill>
                <a:latin typeface="Univers" panose="020B0503020202020204" pitchFamily="34" charset="0"/>
                <a:cs typeface="Arial" panose="020B0604020202020204" pitchFamily="34" charset="0"/>
              </a:rPr>
              <a:t>Termin der Startnummernausgabe:</a:t>
            </a:r>
          </a:p>
        </p:txBody>
      </p:sp>
      <p:sp>
        <p:nvSpPr>
          <p:cNvPr id="77" name="Rectangle 27">
            <a:extLst>
              <a:ext uri="{FF2B5EF4-FFF2-40B4-BE49-F238E27FC236}">
                <a16:creationId xmlns:a16="http://schemas.microsoft.com/office/drawing/2014/main" id="{A44F4C2A-42D7-8A5F-A3B2-A45B9769E608}"/>
              </a:ext>
            </a:extLst>
          </p:cNvPr>
          <p:cNvSpPr/>
          <p:nvPr/>
        </p:nvSpPr>
        <p:spPr>
          <a:xfrm>
            <a:off x="506993" y="10471640"/>
            <a:ext cx="6773542" cy="605537"/>
          </a:xfrm>
          <a:prstGeom prst="rect">
            <a:avLst/>
          </a:prstGeom>
          <a:solidFill>
            <a:schemeClr val="bg1"/>
          </a:solidFill>
          <a:ln w="38100" cap="flat">
            <a:solidFill>
              <a:srgbClr val="2B6856"/>
            </a:solidFill>
            <a:prstDash val="solid"/>
            <a:bevel/>
          </a:ln>
          <a:effectLst>
            <a:outerShdw dir="5400000" rotWithShape="0">
              <a:srgbClr val="000000">
                <a:alpha val="35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7779" tIns="17779" rIns="17779" bIns="17779" numCol="1" spcCol="38100" rtlCol="0" anchor="ctr">
            <a:sp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GB" sz="70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Calibri Light"/>
              <a:ea typeface="Calibri Light"/>
              <a:cs typeface="Calibri Light"/>
              <a:sym typeface="Calibri Light"/>
            </a:endParaRPr>
          </a:p>
        </p:txBody>
      </p:sp>
      <p:sp>
        <p:nvSpPr>
          <p:cNvPr id="78" name="Shape 54">
            <a:extLst>
              <a:ext uri="{FF2B5EF4-FFF2-40B4-BE49-F238E27FC236}">
                <a16:creationId xmlns:a16="http://schemas.microsoft.com/office/drawing/2014/main" id="{1B105C1B-66FE-CAE2-0A44-1DA616C7DB57}"/>
              </a:ext>
            </a:extLst>
          </p:cNvPr>
          <p:cNvSpPr/>
          <p:nvPr/>
        </p:nvSpPr>
        <p:spPr>
          <a:xfrm>
            <a:off x="670108" y="10654287"/>
            <a:ext cx="6081916" cy="471229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0" tIns="0" rIns="0" bIns="0" numCol="1" anchor="ctr" anchorCtr="0">
            <a:noAutofit/>
          </a:bodyPr>
          <a:lstStyle>
            <a:lvl1pPr>
              <a:defRPr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pPr algn="l">
              <a:lnSpc>
                <a:spcPts val="2154"/>
              </a:lnSpc>
              <a:defRPr sz="1800"/>
            </a:pPr>
            <a:r>
              <a:rPr lang="de-DE" sz="1600">
                <a:latin typeface="Arial" panose="020B0604020202020204" pitchFamily="34" charset="0"/>
                <a:cs typeface="Arial" panose="020B0604020202020204" pitchFamily="34" charset="0"/>
              </a:rPr>
              <a:t>&lt;Treffpunkt&gt;</a:t>
            </a:r>
          </a:p>
        </p:txBody>
      </p:sp>
      <p:sp>
        <p:nvSpPr>
          <p:cNvPr id="79" name="TextBox 29">
            <a:extLst>
              <a:ext uri="{FF2B5EF4-FFF2-40B4-BE49-F238E27FC236}">
                <a16:creationId xmlns:a16="http://schemas.microsoft.com/office/drawing/2014/main" id="{9B183834-3983-2F4A-A80C-A88844B9B0AC}"/>
              </a:ext>
            </a:extLst>
          </p:cNvPr>
          <p:cNvSpPr txBox="1"/>
          <p:nvPr/>
        </p:nvSpPr>
        <p:spPr>
          <a:xfrm>
            <a:off x="507003" y="10448528"/>
            <a:ext cx="6773532" cy="341184"/>
          </a:xfrm>
          <a:prstGeom prst="rect">
            <a:avLst/>
          </a:prstGeom>
          <a:noFill/>
          <a:ln w="3175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l">
              <a:lnSpc>
                <a:spcPts val="2154"/>
              </a:lnSpc>
              <a:defRPr sz="1800"/>
            </a:pPr>
            <a:r>
              <a:rPr lang="de-DE" sz="1200">
                <a:solidFill>
                  <a:schemeClr val="accent4"/>
                </a:solidFill>
                <a:latin typeface="Univers" panose="020B0503020202020204" pitchFamily="34" charset="0"/>
                <a:cs typeface="Arial" panose="020B0604020202020204" pitchFamily="34" charset="0"/>
              </a:rPr>
              <a:t>Treffpunkt am </a:t>
            </a:r>
            <a:r>
              <a:rPr lang="de-DE" sz="1200" err="1">
                <a:solidFill>
                  <a:schemeClr val="accent4"/>
                </a:solidFill>
                <a:latin typeface="Univers" panose="020B0503020202020204" pitchFamily="34" charset="0"/>
                <a:cs typeface="Arial" panose="020B0604020202020204" pitchFamily="34" charset="0"/>
              </a:rPr>
              <a:t>Eventtag</a:t>
            </a:r>
            <a:r>
              <a:rPr lang="de-DE" sz="1200">
                <a:solidFill>
                  <a:schemeClr val="accent4"/>
                </a:solidFill>
                <a:latin typeface="Univers" panose="020B0503020202020204" pitchFamily="34" charset="0"/>
                <a:cs typeface="Arial" panose="020B0604020202020204" pitchFamily="34" charset="0"/>
              </a:rPr>
              <a:t>:</a:t>
            </a:r>
          </a:p>
        </p:txBody>
      </p:sp>
      <p:sp>
        <p:nvSpPr>
          <p:cNvPr id="80" name="Rectangle 27">
            <a:extLst>
              <a:ext uri="{FF2B5EF4-FFF2-40B4-BE49-F238E27FC236}">
                <a16:creationId xmlns:a16="http://schemas.microsoft.com/office/drawing/2014/main" id="{E8B4BD21-FBA6-00DB-844E-287954471182}"/>
              </a:ext>
            </a:extLst>
          </p:cNvPr>
          <p:cNvSpPr/>
          <p:nvPr/>
        </p:nvSpPr>
        <p:spPr>
          <a:xfrm>
            <a:off x="506993" y="11190831"/>
            <a:ext cx="6773542" cy="605537"/>
          </a:xfrm>
          <a:prstGeom prst="rect">
            <a:avLst/>
          </a:prstGeom>
          <a:solidFill>
            <a:schemeClr val="bg1"/>
          </a:solidFill>
          <a:ln w="38100" cap="flat">
            <a:solidFill>
              <a:srgbClr val="2B6856"/>
            </a:solidFill>
            <a:prstDash val="solid"/>
            <a:bevel/>
          </a:ln>
          <a:effectLst>
            <a:outerShdw dir="5400000" rotWithShape="0">
              <a:srgbClr val="000000">
                <a:alpha val="35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7779" tIns="17779" rIns="17779" bIns="17779" numCol="1" spcCol="38100" rtlCol="0" anchor="ctr">
            <a:sp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GB" sz="70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Calibri Light"/>
              <a:ea typeface="Calibri Light"/>
              <a:cs typeface="Calibri Light"/>
              <a:sym typeface="Calibri Light"/>
            </a:endParaRPr>
          </a:p>
        </p:txBody>
      </p:sp>
      <p:sp>
        <p:nvSpPr>
          <p:cNvPr id="81" name="Shape 54">
            <a:extLst>
              <a:ext uri="{FF2B5EF4-FFF2-40B4-BE49-F238E27FC236}">
                <a16:creationId xmlns:a16="http://schemas.microsoft.com/office/drawing/2014/main" id="{16BBDB68-F433-45FD-DD21-CFB5E7AFCC07}"/>
              </a:ext>
            </a:extLst>
          </p:cNvPr>
          <p:cNvSpPr/>
          <p:nvPr/>
        </p:nvSpPr>
        <p:spPr>
          <a:xfrm>
            <a:off x="670108" y="11373478"/>
            <a:ext cx="6081916" cy="471229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0" tIns="0" rIns="0" bIns="0" numCol="1" anchor="ctr" anchorCtr="0">
            <a:noAutofit/>
          </a:bodyPr>
          <a:lstStyle>
            <a:lvl1pPr>
              <a:defRPr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pPr algn="l">
              <a:lnSpc>
                <a:spcPts val="2154"/>
              </a:lnSpc>
              <a:defRPr sz="1800"/>
            </a:pPr>
            <a:r>
              <a:rPr lang="de-DE" sz="1600">
                <a:latin typeface="Arial" panose="020B0604020202020204" pitchFamily="34" charset="0"/>
                <a:cs typeface="Arial" panose="020B0604020202020204" pitchFamily="34" charset="0"/>
              </a:rPr>
              <a:t>&lt;freies Textfeld&gt;</a:t>
            </a:r>
          </a:p>
        </p:txBody>
      </p:sp>
      <p:sp>
        <p:nvSpPr>
          <p:cNvPr id="82" name="TextBox 29">
            <a:extLst>
              <a:ext uri="{FF2B5EF4-FFF2-40B4-BE49-F238E27FC236}">
                <a16:creationId xmlns:a16="http://schemas.microsoft.com/office/drawing/2014/main" id="{08974ABA-65F2-36FC-0D69-033217EB1801}"/>
              </a:ext>
            </a:extLst>
          </p:cNvPr>
          <p:cNvSpPr txBox="1"/>
          <p:nvPr/>
        </p:nvSpPr>
        <p:spPr>
          <a:xfrm>
            <a:off x="507003" y="11167719"/>
            <a:ext cx="6773532" cy="341184"/>
          </a:xfrm>
          <a:prstGeom prst="rect">
            <a:avLst/>
          </a:prstGeom>
          <a:noFill/>
          <a:ln w="3175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l">
              <a:lnSpc>
                <a:spcPts val="2154"/>
              </a:lnSpc>
              <a:defRPr sz="1800"/>
            </a:pPr>
            <a:r>
              <a:rPr lang="de-DE" sz="1200">
                <a:solidFill>
                  <a:schemeClr val="accent4"/>
                </a:solidFill>
                <a:latin typeface="Univers" panose="020B0503020202020204" pitchFamily="34" charset="0"/>
                <a:cs typeface="Arial" panose="020B0604020202020204" pitchFamily="34" charset="0"/>
              </a:rPr>
              <a:t>Freies Textfeld: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Default">
  <a:themeElements>
    <a:clrScheme name="HOC">
      <a:dk1>
        <a:sysClr val="windowText" lastClr="000000"/>
      </a:dk1>
      <a:lt1>
        <a:sysClr val="window" lastClr="FFFFFF"/>
      </a:lt1>
      <a:dk2>
        <a:srgbClr val="004B95"/>
      </a:dk2>
      <a:lt2>
        <a:srgbClr val="1FA0D2"/>
      </a:lt2>
      <a:accent1>
        <a:srgbClr val="007A3A"/>
      </a:accent1>
      <a:accent2>
        <a:srgbClr val="65AD2F"/>
      </a:accent2>
      <a:accent3>
        <a:srgbClr val="646363"/>
      </a:accent3>
      <a:accent4>
        <a:srgbClr val="A8A8A7"/>
      </a:accent4>
      <a:accent5>
        <a:srgbClr val="DCDCDC"/>
      </a:accent5>
      <a:accent6>
        <a:srgbClr val="F0F0F0"/>
      </a:accent6>
      <a:hlink>
        <a:srgbClr val="1FA0D2"/>
      </a:hlink>
      <a:folHlink>
        <a:srgbClr val="004B95"/>
      </a:folHlink>
    </a:clrScheme>
    <a:fontScheme name="Default">
      <a:majorFont>
        <a:latin typeface="Helvetica"/>
        <a:ea typeface="Helvetica"/>
        <a:cs typeface="Helvetica"/>
      </a:majorFont>
      <a:minorFont>
        <a:latin typeface="Helvetica Neue"/>
        <a:ea typeface="Helvetica Neue"/>
        <a:cs typeface="Helvetica Neue"/>
      </a:minorFont>
    </a:fontScheme>
    <a:fmtScheme name="Defaul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3175" cap="flat">
          <a:solidFill>
            <a:srgbClr val="4F81BD"/>
          </a:solidFill>
          <a:prstDash val="solid"/>
          <a:bevel/>
        </a:ln>
        <a:effectLst>
          <a:outerShdw dir="5400000" rotWithShape="0">
            <a:srgbClr val="000000">
              <a:alpha val="35000"/>
            </a:srgbClr>
          </a:outerShdw>
        </a:effectLst>
      </a:spPr>
      <a:bodyPr rot="0" spcFirstLastPara="1" vertOverflow="overflow" horzOverflow="overflow" vert="horz" wrap="square" lIns="17779" tIns="17779" rIns="17779" bIns="17779" numCol="1" spcCol="38100" rtlCol="0" anchor="ctr">
        <a:sp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70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Calibri Light"/>
            <a:ea typeface="Calibri Light"/>
            <a:cs typeface="Calibri Light"/>
            <a:sym typeface="Calibri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3175" cap="flat">
          <a:solidFill>
            <a:srgbClr val="4F81BD"/>
          </a:solidFill>
          <a:prstDash val="solid"/>
          <a:bevel/>
        </a:ln>
        <a:effectLst>
          <a:outerShdw dir="5400000" rotWithShape="0">
            <a:srgbClr val="000000">
              <a:alpha val="38000"/>
            </a:srgbClr>
          </a:outerShdw>
        </a:effectLst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3175" cap="flat">
          <a:noFill/>
          <a:miter lim="400000"/>
        </a:ln>
        <a:effectLst/>
      </a:spPr>
      <a:bodyPr rot="0" spcFirstLastPara="1" vertOverflow="overflow" horzOverflow="overflow" vert="horz" wrap="square" lIns="17779" tIns="17779" rIns="17779" bIns="17779" numCol="1" spcCol="38100" rtlCol="0" anchor="t">
        <a:sp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70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Calibri Light"/>
            <a:ea typeface="Calibri Light"/>
            <a:cs typeface="Calibri Light"/>
            <a:sym typeface="Calibri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Default">
  <a:themeElements>
    <a:clrScheme name="Default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Default">
      <a:majorFont>
        <a:latin typeface="Helvetica"/>
        <a:ea typeface="Helvetica"/>
        <a:cs typeface="Helvetica"/>
      </a:majorFont>
      <a:minorFont>
        <a:latin typeface="Helvetica Neue"/>
        <a:ea typeface="Helvetica Neue"/>
        <a:cs typeface="Helvetica Neue"/>
      </a:minorFont>
    </a:fontScheme>
    <a:fmtScheme name="Defaul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3175" cap="flat">
          <a:solidFill>
            <a:srgbClr val="4F81BD"/>
          </a:solidFill>
          <a:prstDash val="solid"/>
          <a:bevel/>
        </a:ln>
        <a:effectLst>
          <a:outerShdw dir="5400000" rotWithShape="0">
            <a:srgbClr val="000000">
              <a:alpha val="35000"/>
            </a:srgbClr>
          </a:outerShdw>
        </a:effectLst>
      </a:spPr>
      <a:bodyPr rot="0" spcFirstLastPara="1" vertOverflow="overflow" horzOverflow="overflow" vert="horz" wrap="square" lIns="17779" tIns="17779" rIns="17779" bIns="17779" numCol="1" spcCol="38100" rtlCol="0" anchor="ctr">
        <a:sp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70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Calibri Light"/>
            <a:ea typeface="Calibri Light"/>
            <a:cs typeface="Calibri Light"/>
            <a:sym typeface="Calibri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3175" cap="flat">
          <a:solidFill>
            <a:srgbClr val="4F81BD"/>
          </a:solidFill>
          <a:prstDash val="solid"/>
          <a:bevel/>
        </a:ln>
        <a:effectLst>
          <a:outerShdw dir="5400000" rotWithShape="0">
            <a:srgbClr val="000000">
              <a:alpha val="38000"/>
            </a:srgbClr>
          </a:outerShdw>
        </a:effectLst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3175" cap="flat">
          <a:noFill/>
          <a:miter lim="400000"/>
        </a:ln>
        <a:effectLst/>
      </a:spPr>
      <a:bodyPr rot="0" spcFirstLastPara="1" vertOverflow="overflow" horzOverflow="overflow" vert="horz" wrap="square" lIns="17779" tIns="17779" rIns="17779" bIns="17779" numCol="1" spcCol="38100" rtlCol="0" anchor="t">
        <a:sp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70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Calibri Light"/>
            <a:ea typeface="Calibri Light"/>
            <a:cs typeface="Calibri Light"/>
            <a:sym typeface="Calibri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55A468F9AF8519428A2FDC18CC05A279" ma:contentTypeVersion="18" ma:contentTypeDescription="Ein neues Dokument erstellen." ma:contentTypeScope="" ma:versionID="63225abe475d2fbd54ae466fb2061b4c">
  <xsd:schema xmlns:xsd="http://www.w3.org/2001/XMLSchema" xmlns:xs="http://www.w3.org/2001/XMLSchema" xmlns:p="http://schemas.microsoft.com/office/2006/metadata/properties" xmlns:ns2="6cae48db-f1b4-4b31-a03c-3de594612edb" xmlns:ns3="7fe3cfa1-b66d-487d-aa16-68be3766bc44" targetNamespace="http://schemas.microsoft.com/office/2006/metadata/properties" ma:root="true" ma:fieldsID="71ad75c8ce97f2ac7a42796114f5070c" ns2:_="" ns3:_="">
    <xsd:import namespace="6cae48db-f1b4-4b31-a03c-3de594612edb"/>
    <xsd:import namespace="7fe3cfa1-b66d-487d-aa16-68be3766bc4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Location" minOccurs="0"/>
                <xsd:element ref="ns2:MediaServiceAutoKeyPoints" minOccurs="0"/>
                <xsd:element ref="ns2:MediaServiceKeyPoints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  <xsd:element ref="ns2:Aufnahmedatum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cae48db-f1b4-4b31-a03c-3de594612ed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5" nillable="true" ma:displayName="Location" ma:internalName="MediaServiceLocation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18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0" nillable="true" ma:taxonomy="true" ma:internalName="lcf76f155ced4ddcb4097134ff3c332f" ma:taxonomyFieldName="MediaServiceImageTags" ma:displayName="Bildmarkierungen" ma:readOnly="false" ma:fieldId="{5cf76f15-5ced-4ddc-b409-7134ff3c332f}" ma:taxonomyMulti="true" ma:sspId="1021c88e-949e-4d5a-882c-09eea3152a37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2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4" nillable="true" ma:displayName="MediaServiceBillingMetadata" ma:hidden="true" ma:internalName="MediaServiceBillingMetadata" ma:readOnly="true">
      <xsd:simpleType>
        <xsd:restriction base="dms:Note"/>
      </xsd:simpleType>
    </xsd:element>
    <xsd:element name="Aufnahmedatum" ma:index="25" nillable="true" ma:displayName="Aufnahmedatum" ma:format="DateTime" ma:internalName="Aufnahmedatum">
      <xsd:simpleType>
        <xsd:restriction base="dms:DateTim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fe3cfa1-b66d-487d-aa16-68be3766bc44" elementFormDefault="qualified">
    <xsd:import namespace="http://schemas.microsoft.com/office/2006/documentManagement/types"/>
    <xsd:import namespace="http://schemas.microsoft.com/office/infopath/2007/PartnerControls"/>
    <xsd:element name="TaxCatchAll" ma:index="21" nillable="true" ma:displayName="Taxonomy Catch All Column" ma:hidden="true" ma:list="{9cbe60c5-5c3f-423e-a8c4-ae530af0f44c}" ma:internalName="TaxCatchAll" ma:showField="CatchAllData" ma:web="7fe3cfa1-b66d-487d-aa16-68be3766bc4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altstyp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6cae48db-f1b4-4b31-a03c-3de594612edb">
      <Terms xmlns="http://schemas.microsoft.com/office/infopath/2007/PartnerControls"/>
    </lcf76f155ced4ddcb4097134ff3c332f>
    <TaxCatchAll xmlns="7fe3cfa1-b66d-487d-aa16-68be3766bc44" xsi:nil="true"/>
    <Aufnahmedatum xmlns="6cae48db-f1b4-4b31-a03c-3de594612edb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9689E2FA-5006-42A3-80E6-1EE276C613DA}"/>
</file>

<file path=customXml/itemProps2.xml><?xml version="1.0" encoding="utf-8"?>
<ds:datastoreItem xmlns:ds="http://schemas.openxmlformats.org/officeDocument/2006/customXml" ds:itemID="{508025C4-6B44-4D03-B9F2-8CDED91C3137}">
  <ds:schemaRefs>
    <ds:schemaRef ds:uri="6cae48db-f1b4-4b31-a03c-3de594612edb"/>
    <ds:schemaRef ds:uri="7fe3cfa1-b66d-487d-aa16-68be3766bc44"/>
    <ds:schemaRef ds:uri="http://schemas.microsoft.com/office/2006/metadata/properties"/>
    <ds:schemaRef ds:uri="http://schemas.microsoft.com/office/infopath/2007/PartnerControls"/>
  </ds:schemaRefs>
</ds:datastoreItem>
</file>

<file path=customXml/itemProps3.xml><?xml version="1.0" encoding="utf-8"?>
<ds:datastoreItem xmlns:ds="http://schemas.openxmlformats.org/officeDocument/2006/customXml" ds:itemID="{9EBF1422-B3F9-44F5-8D8E-F7160F769AEB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10</TotalTime>
  <Words>121</Words>
  <Application>Microsoft Office PowerPoint</Application>
  <PresentationFormat>Custom</PresentationFormat>
  <Paragraphs>32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8" baseType="lpstr">
      <vt:lpstr>Arial</vt:lpstr>
      <vt:lpstr>Calibri Light</vt:lpstr>
      <vt:lpstr>Helvetica Neue</vt:lpstr>
      <vt:lpstr>Univers</vt:lpstr>
      <vt:lpstr>Default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Folie 1</dc:title>
  <dc:creator>Schumm, Stefan (Infront B2Run)</dc:creator>
  <cp:lastModifiedBy>Franziska Müller</cp:lastModifiedBy>
  <cp:revision>2</cp:revision>
  <cp:lastPrinted>2015-11-02T09:26:55Z</cp:lastPrinted>
  <dcterms:created xsi:type="dcterms:W3CDTF">2015-11-02T15:56:48Z</dcterms:created>
  <dcterms:modified xsi:type="dcterms:W3CDTF">2026-10-12T08:47:49Z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0x01010055A468F9AF8519428A2FDC18CC05A279</vt:lpwstr>
  </property>
  <property fmtid="{D5CDD505-2E9C-101B-9397-08002B2CF9AE}" pid="3" name="Order">
    <vt:r8>22873800</vt:r8>
  </property>
  <property fmtid="{D5CDD505-2E9C-101B-9397-08002B2CF9AE}" pid="4" name="xd_Signature">
    <vt:bool>false</vt:bool>
  </property>
  <property fmtid="{D5CDD505-2E9C-101B-9397-08002B2CF9AE}" pid="5" name="xd_ProgID">
    <vt:lpwstr/>
  </property>
  <property fmtid="{D5CDD505-2E9C-101B-9397-08002B2CF9AE}" pid="6" name="_ExtendedDescription">
    <vt:lpwstr/>
  </property>
  <property fmtid="{D5CDD505-2E9C-101B-9397-08002B2CF9AE}" pid="7" name="ComplianceAssetId">
    <vt:lpwstr/>
  </property>
  <property fmtid="{D5CDD505-2E9C-101B-9397-08002B2CF9AE}" pid="8" name="TemplateUrl">
    <vt:lpwstr/>
  </property>
  <property fmtid="{D5CDD505-2E9C-101B-9397-08002B2CF9AE}" pid="9" name="MediaServiceImageTags">
    <vt:lpwstr/>
  </property>
</Properties>
</file>